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tags/tag2.xml" ContentType="application/vnd.openxmlformats-officedocument.presentationml.tags+xml"/>
  <Override PartName="/ppt/ink/inkAction3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4.xml" ContentType="application/vnd.ms-office.inkAction+xml"/>
  <Override PartName="/ppt/tags/tag5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6.xml" ContentType="application/vnd.openxmlformats-officedocument.presentationml.tags+xml"/>
  <Override PartName="/ppt/ink/inkAction5.xml" ContentType="application/vnd.ms-office.inkAction+xml"/>
  <Override PartName="/ppt/tags/tag7.xml" ContentType="application/vnd.openxmlformats-officedocument.presentationml.tags+xml"/>
  <Override PartName="/ppt/ink/inkAction6.xml" ContentType="application/vnd.ms-office.inkAction+xml"/>
  <Override PartName="/ppt/ink/inkAction7.xml" ContentType="application/vnd.ms-office.inkAction+xml"/>
  <Override PartName="/ppt/tags/tag8.xml" ContentType="application/vnd.openxmlformats-officedocument.presentationml.tags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tags/tag9.xml" ContentType="application/vnd.openxmlformats-officedocument.presentationml.tags+xml"/>
  <Override PartName="/ppt/ink/inkAction14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15.xml" ContentType="application/vnd.ms-office.inkAction+xml"/>
  <Override PartName="/ppt/tags/tag12.xml" ContentType="application/vnd.openxmlformats-officedocument.presentationml.tags+xml"/>
  <Override PartName="/ppt/ink/inkAction16.xml" ContentType="application/vnd.ms-office.inkAction+xml"/>
  <Override PartName="/ppt/tags/tag13.xml" ContentType="application/vnd.openxmlformats-officedocument.presentationml.tags+xml"/>
  <Override PartName="/ppt/ink/inkAction17.xml" ContentType="application/vnd.ms-office.inkAction+xml"/>
  <Override PartName="/ppt/ink/inkAction18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19.xml" ContentType="application/vnd.ms-office.inkAction+xml"/>
  <Override PartName="/ppt/tags/tag16.xml" ContentType="application/vnd.openxmlformats-officedocument.presentationml.tags+xml"/>
  <Override PartName="/ppt/ink/inkAction20.xml" ContentType="application/vnd.ms-office.inkAction+xml"/>
  <Override PartName="/ppt/ink/inkAction21.xml" ContentType="application/vnd.ms-office.inkAction+xml"/>
  <Override PartName="/ppt/tags/tag17.xml" ContentType="application/vnd.openxmlformats-officedocument.presentationml.tags+xml"/>
  <Override PartName="/ppt/ink/inkAction22.xml" ContentType="application/vnd.ms-office.inkAction+xml"/>
  <Override PartName="/ppt/tags/tag18.xml" ContentType="application/vnd.openxmlformats-officedocument.presentationml.tags+xml"/>
  <Override PartName="/ppt/ink/inkAction23.xml" ContentType="application/vnd.ms-office.inkAction+xml"/>
  <Override PartName="/ppt/ink/inkAction24.xml" ContentType="application/vnd.ms-office.inkAction+xml"/>
  <Override PartName="/ppt/tags/tag19.xml" ContentType="application/vnd.openxmlformats-officedocument.presentationml.tags+xml"/>
  <Override PartName="/ppt/ink/inkAction25.xml" ContentType="application/vnd.ms-office.inkAction+xml"/>
  <Override PartName="/ppt/tags/tag20.xml" ContentType="application/vnd.openxmlformats-officedocument.presentationml.tags+xml"/>
  <Override PartName="/ppt/ink/inkAction26.xml" ContentType="application/vnd.ms-office.inkAction+xml"/>
  <Override PartName="/ppt/ink/inkAction27.xml" ContentType="application/vnd.ms-office.inkAction+xml"/>
  <Override PartName="/ppt/tags/tag21.xml" ContentType="application/vnd.openxmlformats-officedocument.presentationml.tags+xml"/>
  <Override PartName="/ppt/ink/inkAction28.xml" ContentType="application/vnd.ms-office.inkAction+xml"/>
  <Override PartName="/ppt/tags/tag22.xml" ContentType="application/vnd.openxmlformats-officedocument.presentationml.tags+xml"/>
  <Override PartName="/ppt/ink/inkAction29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8" r:id="rId3"/>
    <p:sldId id="289" r:id="rId4"/>
    <p:sldId id="290" r:id="rId5"/>
    <p:sldId id="291" r:id="rId6"/>
    <p:sldId id="329" r:id="rId7"/>
    <p:sldId id="261" r:id="rId8"/>
    <p:sldId id="292" r:id="rId9"/>
    <p:sldId id="326" r:id="rId10"/>
    <p:sldId id="287" r:id="rId11"/>
    <p:sldId id="263" r:id="rId12"/>
    <p:sldId id="298" r:id="rId13"/>
    <p:sldId id="334" r:id="rId14"/>
    <p:sldId id="330" r:id="rId15"/>
    <p:sldId id="264" r:id="rId16"/>
    <p:sldId id="345" r:id="rId17"/>
    <p:sldId id="306" r:id="rId18"/>
    <p:sldId id="307" r:id="rId19"/>
    <p:sldId id="308" r:id="rId20"/>
    <p:sldId id="309" r:id="rId21"/>
    <p:sldId id="340" r:id="rId22"/>
    <p:sldId id="324" r:id="rId23"/>
    <p:sldId id="341" r:id="rId24"/>
    <p:sldId id="342" r:id="rId25"/>
    <p:sldId id="343" r:id="rId26"/>
    <p:sldId id="325" r:id="rId27"/>
    <p:sldId id="319" r:id="rId28"/>
    <p:sldId id="320" r:id="rId29"/>
    <p:sldId id="303" r:id="rId30"/>
    <p:sldId id="304" r:id="rId31"/>
    <p:sldId id="327" r:id="rId32"/>
    <p:sldId id="305" r:id="rId33"/>
    <p:sldId id="310" r:id="rId34"/>
    <p:sldId id="311" r:id="rId35"/>
    <p:sldId id="328" r:id="rId36"/>
    <p:sldId id="318" r:id="rId37"/>
    <p:sldId id="339" r:id="rId38"/>
    <p:sldId id="338" r:id="rId39"/>
    <p:sldId id="344" r:id="rId40"/>
    <p:sldId id="33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7DDF"/>
    <a:srgbClr val="2F1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9:16.31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410 122 818 0,'0'0'216'15,"0"0"-138"-15,0 0 18 16,0 0 130-16,0 0-62 16,0 0-64-16,-30-5-34 15,18 5-12-15,-3 0-12 0,-1 0-10 16,1 0 8-16,1 0-8 16,-5 0-6-16,3-10-2 15,-1-3-4-15,-5 0-7 16,1-3-13-16,3 1 0 15,-3 4 0-15,2 3 0 16,1 2 0-16,0-1 0 16,5 1 0-16,4 1 0 15,-3 0 0-15,3 5 0 16,-6 0 0-16,3 0 0 16,0 0 0-16,-3 0 0 15,11 0 0-15,-6 0 0 16,8 0 0-16,2 0 0 0,0 0 0 15,-3 0 0-15,3 0 0 16,-3 0 0-16,3 0 0 16,0 0 0-16,0 0 0 15,0 0 0-15,0 0 0 16,0 0 0-16,0 0 0 16,0 0 0-16,0 0 0 15,0 0 0-15,0 0 0 16,0 10 0-16,6 3 0 15,10 6 0-15,1 2 0 16,5 2 0-16,-3 3 0 16,-2-6 0-16,5 6 0 0,-1-2 0 15,-2 1 0-15,-2 3 0 16,-1-4 0-16,-5 0 0 16,2-5 0-16,-8-4 0 15,-1-6 0-15,3-1 0 16,-7-3 0-16,2-1 0 15,-2-4-327-15,0 3-433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6:20.0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4834 976 0,'233'-268'178'0,"10"11"62"16,60-49-12-16,87-39-66 15,114-35-28-15,136-57-24 16,118-45-91-16,96-22-19 16,89-3 0-16,28 57-99 15,-9 64-137-15,-25 80-76 16,-97 100 38-16,-669 206-110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9:19.39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0 304 786 0,'0'0'244'0,"0"0"-158"16,0 0 18-16,0 0 48 15,0 0-30-15,0 0 12 16,0 0-26-16,7 8 14 16,-7-8-4-16,0 0-47 15,0 0-71-15,0 0 0 16,0 0 0-16,6 0 0 16,6 0 0-16,-1 0 0 15,18 0 0-15,0-22 0 16,5-2 0-16,6-6 0 15,-4 0 0-15,3-7 0 16,-2 5 0-16,-10 6 0 0,-3-1 0 16,-5 10 0-1,-7 3 0-15,3 1 0 0,-12 4 0 16,3 0 0-16,-3 4 0 16,4 2 0-16,-5 0 0 15,-2 3 0-15,4 0 0 16,-2-6 0-16,1 5 0 15,-3-3 0-15,3 4 0 16,-3 0 0-16,0 0 0 16,0 0 0-16,0 0 0 15,0 0 0-15,0 0 0 16,0 0 0-16,0 5 0 0,-6 18 0 16,-9 2 0-1,3 5 0-15,-15 7 0 0,2 7 0 16,1 5 0-1,-4 6 0-15,4-8 0 0,3-5 0 16,5-6 0-16,8-5 0 16,5-9 0-16,3-2 0 15,0-6 0-15,0-7 0 16,0 2 0-16,0-9-171 16,0 0-465-16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4:30.88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4264 6673 344 0,'0'0'594'0,"0"0"-594"0,0-204 0 15,-18 65 24-15,-16-38 60 16,-8-36 12-16,-13-21 30 16,-18-11-42-16,-17-2-16 15,-29 6-38-15,-27 23-24 16,-10 21-6-16,-5 27-4 15,7 42-14-15,11 38 16 16,-6 37-10-16,12 36 8 16,3 17 4-16,10 0 24 15,3 0-14-15,-10-19 62 16,-9-25 12-16,-25-35-76 16,-20-41 36-16,-24-41 4 15,-10-46-16-15,3-37-6 0,3-42-14 16,25-43-10-16,26-35 6 15,23-35-8-15,21-8-2 16,11-8-12-16,9 6-12 16,8 0-88-16,75 297-234 15,2 16-26-15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4:37.38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4264 6673 344 0,'0'0'594'0,"0"0"-594"0,0-204 0 15,-18 65 24-15,-16-38 60 16,-8-36 12-16,-13-21 30 16,-18-11-42-16,-17-2-16 15,-29 6-38-15,-27 23-24 16,-10 21-6-16,-5 27-4 15,7 42-14-15,11 38 16 16,-6 37-10-16,12 36 8 16,3 17 4-16,10 0 24 15,3 0-14-15,-10-19 62 16,-9-25 12-16,-25-35-76 16,-20-41 36-16,-24-41 4 15,-10-46-16-15,3-37-6 0,3-42-14 16,25-43-10-16,26-35 6 15,23-35-8-15,21-8-2 16,11-8-12-16,9 6-12 16,8 0-88-16,75 297-234 15,2 16-26-15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4:44.68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4264 6673 344 0,'0'0'594'0,"0"0"-594"0,0-204 0 15,-18 65 24-15,-16-38 60 16,-8-36 12-16,-13-21 30 16,-18-11-42-16,-17-2-16 15,-29 6-38-15,-27 23-24 16,-10 21-6-16,-5 27-4 15,7 42-14-15,11 38 16 16,-6 37-10-16,12 36 8 16,3 17 4-16,10 0 24 15,3 0-14-15,-10-19 62 16,-9-25 12-16,-25-35-76 16,-20-41 36-16,-24-41 4 15,-10-46-16-15,3-37-6 0,3-42-14 16,25-43-10-16,26-35 6 15,23-35-8-15,21-8-2 16,11-8-12-16,9 6-12 16,8 0-88-16,75 297-234 15,2 16-26-15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4:57.66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4264 6673 344 0,'0'0'594'0,"0"0"-594"0,0-204 0 15,-18 65 24-15,-16-38 60 16,-8-36 12-16,-13-21 30 16,-18-11-42-16,-17-2-16 15,-29 6-38-15,-27 23-24 16,-10 21-6-16,-5 27-4 15,7 42-14-15,11 38 16 16,-6 37-10-16,12 36 8 16,3 17 4-16,10 0 24 15,3 0-14-15,-10-19 62 16,-9-25 12-16,-25-35-76 16,-20-41 36-16,-24-41 4 15,-10-46-16-15,3-37-6 0,3-42-14 16,25-43-10-16,26-35 6 15,23-35-8-15,21-8-2 16,11-8-12-16,9 6-12 16,8 0-88-16,75 297-234 15,2 16-26-15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5:41.19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4834 976 0,'233'-268'178'0,"10"11"62"16,60-49-12-16,87-39-66 15,114-35-28-15,136-57-24 16,118-45-91-16,96-22-19 16,89-3 0-16,28 57-99 15,-9 64-137-15,-25 80-76 16,-97 100 38-16,-669 206-110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5:56.9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4834 976 0,'233'-268'178'0,"10"11"62"16,60-49-12-16,87-39-66 15,114-35-28-15,136-57-24 16,118-45-91-16,96-22-19 16,89-3 0-16,28 57-99 15,-9 64-137-15,-25 80-76 16,-97 100 38-16,-669 206-110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3-21T05:16:06.81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4834 976 0,'233'-268'178'0,"10"11"62"16,60-49-12-16,87-39-66 15,114-35-28-15,136-57-24 16,118-45-91-16,96-22-19 16,89-3 0-16,28 57-99 15,-9 64-137-15,-25 80-76 16,-97 100 38-16,-669 206-110 15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19:01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23">
    <iact:property name="dataType"/>
    <iact:actionData xml:id="d0">
      <inkml:trace xmlns:inkml="http://www.w3.org/2003/InkML" xml:id="stk0" contextRef="#ctx0" brushRef="#br0">8437 13270 624 0,'0'0'438'7,"0"0"-180"-2,0 0-36 4,0 0-64-1,0 0-44 0,0 0-34-2,0 0-24 2,132 0-20 0,-112 0-8-1,0 0 5-1,9 5-33 3,2 4 0-1,9 0 0 0,4 1 0-2,12-3 0 1,4 0 0 2,-4 3 0-1,1-9 0-3,1 3 0 5,-5-4 0-2,14 0 0 0,-6 2 0-2,3-2 0 2,-2 0 0 0,-1 0 0 0,3 3 0-3,-6 0 0 4,1-3 0-1,-2 6 0 0,3-4 0-2,3 4 0 2,-2 3 0 0,2-4 0 0,10-5 0-2,-5 0 0 2,13 0 0 0,-4 0 0 0,6 0 0-2,-2 0 0 2,-1 0 0 0,9 0 0 0,-7 0 0-1,-4 0 0 0,-9 0 0 4,-9 0 0-6,1-3 0 1,-5-5 0 2,-9-1 0 0,2-2 0 0,3 2 0-2,16 4 0 2,-2-3 0 0,0 3 0 1,11-2 0-4,-4 7 0 3,-5 0 0 0,4 0 0 0,-4 0 0-2,6 0 0 2,-4 0 0 0,7 0 0 0,2-6 0-2,-5 4 0 2,-3-6 0 0,3 5 0-2,-7 1 0 2,10-2 0 0,-3 4 0 0,5 0 0 0,-11 0 0-2,9-3 0 2,-1-2 0 0,-4-4 0 0,14 1 0-2,-7 5 0 2,3 3 0 0,2 0 0 0,0 0 0-2,0 0 0 2,4 11 0 0,-7 1 0 0,-1-7 0-1,-6-1 0 0,13-2 0 2,-3-2 0-2,3 0 0-1,3 0 0 2,-16 0 0 0,0 0 0 0,-8 0 0-2,1 0 0 2,-3 0 0 0,3 0 0 0,-11 0 0-2,1 0 0 2,-10 0 0 0,10 0 0-2,4 0 0 2,0-6 0 0,-2 1 0 0,-2-5 0 0,-4 3 0-2,-9 1 0 2,-14 1 0 1,4-1 0-2,-27 6 0-1,4 0 0 1,-11 0 0 1,0 0 0 0,0 0 0-2,0 17 0 2,-14 17 0 0,-6-14-53 1,-1 2-967-4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43:48.940"/>
    </inkml:context>
    <inkml:brush xml:id="br0">
      <inkml:brushProperty name="width" value="0.05292" units="cm"/>
      <inkml:brushProperty name="height" value="0.05292" units="cm"/>
    </inkml:brush>
  </inkml:definitions>
  <iact:action type="add" startTime="2921">
    <iact:property name="dataType"/>
    <iact:actionData xml:id="d0">
      <inkml:trace xmlns:inkml="http://www.w3.org/2003/InkML" xml:id="stk0" contextRef="#ctx0" brushRef="#br0">24860 12424 804 0,'0'0'154'8,"0"0"-102"-1,0 0 8-1,0 0-2 2,0 0 62 0,0 0 28 0,0 0-16-2,-202 79 46 3,115-24-48-2,-26 25-28 2,-10 12-16-4,-17 18-63 3,-18 4-23 0,-6 2 0 0,-17-4 0-2,7-1 0 5,7-13 0-3,2-12 0-1,5-6 0 0,5-11 0 0,0-5 0 2,3-7 0-2,-18-6 0-1,1-14 0 2,-14-7 0 0,6-4 0 0,-1-7 0-2,1 5 0 3,13-5 0-2,-10 0 0 2,13 5 0-4,2 3 0 4,-2-2 0-2,6 4 0 1,-15-2 0-2,12 2 0 2,-7-3 0 0,-19-7 0 0,-19-2 0-2,-27-9 0 2,-12-5 0 1,-6-3 0-2,-6 0 0-1,9 0 0 2,9-23 0 0,18-11 0-1,12-5 0 0,6 2 0 1,0 7 0 0,-4 2 0 0,3 5 0-2,-7-3 0 3,-2 4 0-2,11 0 0 1,10 0 0-2,-6-5 0 2,11 0 0 0,7-3 0 0,17-5 0-1,10 5 0 0,14-4 0 1,19-3 0 0,1 0 0-2,11 2 0 2,-2-6 0 0,-16 0 0 0,-3 1 0-2,14-5 0 2,11-5 0 0,5-13 0 0,-1-7 0-2,0-6 0 3,-3 6 0-2,-5 4 0 3,-8 9 0-7,-1 9 0 5,-20 3 0 0,17 2 0 0,-3 2 0-2,20-6 0 2,16-7 0 0,20-11 0 0,10-9 0-2,6-7 0 2,-4 2 0 0,-4 5 0 0,-8 8 0-2,3 16 0 2,-3 12 0 0,8 16 0 0,-5 5 0-2,10 9 0 1,-6-6 0 2,5 0 0-1,2 3 0-2,-1-6 0 2,12 6 0 0,14 0 0 0,-11-1 0-2,15 7 0 2,1-1 0 0,1 2 0 0,12 3 0-2,-6 1 0 2,6-4 0 0,7 4 0 0,0 0 0-2,-2 0 0 2,-6 0 0 0,0 0 0 0,-8 12 0-2,6 10 0 1,0-4 0 2,10-8 0-1,0-6 0-2,0-4 0 2,5 0 0 0,29 0 0 0,1 0 0-2,-4-12 0 2,5 1 0 0,3 0 0 0,1-1 0-2,1-3 0 2,0-2 0 0,2 4 0-1,-2-1 0-1,-1 6 0 3,-1 8 0-1,8 0 0 0,-14 0 0-2,8 0 0 2,8 0 0 0,2 0 0 0,5 0 0-2,-5 0 0 2,-7 0 0 0,-14-3 0-1,-1 0 0 0,-20 0 0 0,-1 0 0 2,-5-2 0-1,-3 2 0-2,0-2 0 2,0 1 0-1,0 4 0 2,0 0 0-4,0 0 0 3,0 0 0 1,0 0 0-1,0-1 0-3,0 1 0 3,-23 0 0 1,-13 0 0-2,-5 0 0 0,-8 0 0 1,1 13 0 0,-4-2 0 0,4-3 0-2,-8-2 0 2,12 1 0 0,-10-5 0-1,8 3 0 0,-10 5 0 1,-5 3 0 0,-7 4 0 0,-5 2 0-3,9 1 0 4,8-3 0-1,12-6 0 0,11-2 0-2,13-7 0 2,15-2 0 0,5 0 0 0,0 0 0-2,0 0 0 1,0 0 0 2,0 0 0-1,0 3 0-2,2 0 0 2,21 8 0 0,-7 10 0 0,1 5 0-2,-4 14 0 2,-3-1 0 0,-1-2 0 0,3 1 0-2,4-12 0 2,8-3 0 0,15-6 0 0,11 1 0-2,-2-5 0 2,-5-2 0 2,-7 1 0-4,-8 1 0 0,2 7 0 1,-14 3 0 2,-6-4 0-1,-10-7 0-2,0-7 0 2,0-5 0 0,0 0 0 0,0 0 0-2,0 0 0 2,0-13-843 0</inkml:trace>
    </iact:actionData>
  </iact:action>
  <iact:action type="add" startTime="5343">
    <iact:property name="dataType"/>
    <iact:actionData xml:id="d1">
      <inkml:trace xmlns:inkml="http://www.w3.org/2003/InkML" xml:id="stk1" contextRef="#ctx0" brushRef="#br0">12092 6107 372 0,'0'0'664'5,"0"0"-374"4,0 0-100-2,0 0 30 1,183-138-80-1,-134 84-48 0,11-7-28 1,6-1-49 0,5 0-15-2,9-4 0 3,20 1 0-2,10-4 0 1,22-12 0-2,12-10 0 2,22-1 0 0,6 2 0 3,4 8 0-6,-12 15 0 4,-10 14 0-2,-14 10 0 1,-11 1 0-2,24-3 0 2,12-11 0 0,12-17 0 0,7-6 0-1,9-5 0 0,-9-1 0 2,-3 10 0-2,-13 11 0-1,-7 13 0 2,0 17 0 0,0 9 0 0,8 5 0-2,-2 3 0 2,11 1 0 0,-1-5 0 1,-9-4 0-4,-4 0 0 3,-13 3 0 0,-28 0 0 0,2 7 0-2,-5 7 0 1,0 5 0 2,11 3 0-2,-4 0 0 0,7-2 0 1,9-8 0 0,2-4 0 0,9-3 0-2,-6 1 0 2,7 5 0 0,-6 5 0 0,8 6 0-2,1 0 0 2,5 0 0 0,-6 17 0 0,-12 8 0-2,-2-3 0 2,-6 1 0 0,0-6 0 1,-9 0 0-4,2-6 0 3,-4 0 0 0,-1-3 0 0,9-4 0-2,10-4 0 2,10 0 0 0,7 0 0 0,3 0 0-2,10 0 0 2,-5 0 0-1,10 0 0 2,-18 8 0-3,-1 17 0 1,-6 4 0 2,-21-2 0 0,5-1 0-3,0-4 0 1,-2-2 0 1,-11-1 0 0,1-1 0 1,4 1 0-4,-5 3 0 3,13 8 0 0,4 8 0 0,3 10 0-2,8 5 0 3,-8 3 0-2,-4-5 0-1,-18-8 0 2,-10-7 0 1,-11-8 0-2,-23-2 0 0,1 2 0 1,-3 4 0 0,-9 3 0-1,9-1 0-1,3 7 0 2,-1 4 0 0,5 12 0 1,6 2 0-4,-14-6 0 3,-7-8 0 1,-22-17 0-1,-10-11 0-2,-14-12 0 1,-5-2 0 0,-2-3 0 1,-10 0 0-2,-2 0 0 2,6 0 0 1,-10 0 0-2,0-3 0-1,0-14 0 2,0-7 0 0,-14-6 0 0,-12-17 0-2,-8-4 0 1,-6-7 0 2,-4-13 0 0,1-1 0-4,-14-9 0 3,1-3 0 0,-1-2 0-2,-7 7 0 2,0 9 0 0,1 12 0 0,-7 15 0 0,19 12 0-2,-5 11 0 2,18 10 0 0,12 3 0 0,9 7 0-2,4 0 0 2,5 0 0 0,6 0 0 0,2 0 0-2,0 0 0 2,0 23 0 0,2 17 0-2,39 8 0 2,7 14 0 0,11 9 0 0,14 10 0 0,-8 0 0-2,10 8 0 2,7 2 0 1,2 4 0-2,-3-6 0-1,-3-8 0 2,-13-12 0 0,-8-20 0 0,-14-19 0-2,-14-16 0 2,-17-9 0-1,-3-5 0-1,-9 0 0 2,0 3 0 0,0 2 0 0,-29 4 0 1,-19 2 0-3,-16 6 0 2,-13 5 0 0,-7-2 0 0,-13 0 0-2,4-3 0 2,3-3 0 0,6-6 0 0,10-5 0-2,8 0 0 2,12-3 0 0,18 0 0 0,11 0 0-2,6 0 0 2,-14 6 0 0,2 7 0 0,18-9 0-2,9 7-99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43:48.9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</inkml:definitions>
  <iact:action type="add" startTime="6518">
    <iact:property name="dataType"/>
    <iact:actionData xml:id="d0">
      <inkml:trace xmlns:inkml="http://www.w3.org/2003/InkML" xml:id="stk0" contextRef="#ctx0" brushRef="#br0">8227 9325 596 0,'0'4'274'7,"0"0"-132"1,0-4 4-2,0 0 24 2,0 0-38 0,0 0-2 0,0 0 4 0,0 0 2-2,0 0-38 2,0 0-9 0,0 0-89 0,0 0 0-2,0 0 0 2,4 0 0 0,22 0 0-2,0 0 0 2,-1 0 0 0,-2-6 0 0,3 1 0-1,-6-1 0 0,-7 0 0 1,0 3 0 0,-8 1 0-3,-5 2 0 4,0 0 0-1,0 0 0 0,0-2 0-2,0-6 0 2,0 1 0-1,0-4 0 2,0-1 0-3,0 7 0 2,-3-1 0 0,-2 6 0 0,-5 0 0 0,5 0 0-2,-13 0 0 2,11 0 0 0,-9 8 0-2,3 15 0 1,6-1 0 2,4 0 0-1,3-4 0 1,0-2 0-4,0-2 0 3,0-7 0 0,0-5 0-3,0-2 0 4,3 0 0-1,1 0 0 0,-4-2 0-2,0-23 0 2,0-7 0 0,0 8 0 0,0 0 0-1,-4 13 0 0,-17 8 0 1,1 3 0 0,-3 0 0 0,0 14 0-2,8 14 0 2,1-6 0 0,14-1 0 0,0-8 0-2,0-4 0 2,0-1 0 0,16-4 0-2,10-4 0 2,-5 0 0 0,-5 0 0 0,0 0 0 0,-11-12 0-2,3-13 0 2,-8-6 0 0,0 3 0 0,0 5 0-2,0 4 0 2,-8 7 0 0,-10 6 0-2,-5 6 0 2,0 0 0 0,-2 0 0-1,2 20 0 0,10 3 0 1,6-1 0 0,7-3 0 0,0-4 0-2,0-9 0 2,14-6 0 0,27 0 0-1,5 0 0 3,-4-26 0-4,-14-2 0 1,-11 0 0 1,-14 1 0 0,-3 7 0-2,0 3 0 2,0 2 0 0,-19 7 0 0,-13 8 0-2,-7 0 0 2,-1 0 0 0,3 11 0 0,0 23 0-2,0 11 0 2,14 4 0 0,6-2 0 0,10-6 0-2,7-7 0 2,0-8 0 0,0-16 0 0,4-5 0-2,29-5 0 2,1 0 0 1,3-10 0-4,-5-15 0 3,-11 0 0 0,-4-1 0 0,-11 1 0-2,-6 3 0 2,0 1 0 0,0 7 0 0,0 6 0-2,-3 6 0 2,-20 2 0 0,5 0 0 0,-1 0 0 0,2 0 0 0,10 0 0 0,-2 0 0-2,9 0 0 0,0 0 0 2,0 0 0 0,0 0 0 0,0 0 0-2,16 0 0 2,4 0 0 0,-15 0-151 0,3 0-851-2</inkml:trace>
    </iact:actionData>
  </iact:action>
  <iact:action type="add" startTime="7773">
    <iact:property name="dataType"/>
    <iact:actionData xml:id="d1">
      <inkml:trace xmlns:inkml="http://www.w3.org/2003/InkML" xml:id="stk1" contextRef="#ctx0" brushRef="#br0">8244 9380 274 0,'0'0'258'4,"0"0"-58"4,0 0-36 0,0 0 2-3,0 0 18 4,0 0 4-1,-7 9-44 0,7-9-62-2,0 0-38 2,0 0 24-1,0 0-22 2,0 0 8-3,0 0 28 2,0 0 11 0,0 0-93 0,0 0 0 0,0 0 0-2,0 0 0 2,0 0 0 0,0 0 0-3,0 0 0 4,0 0 0-1,0 0 0 0,0 0 0 0,0-3 0-2,10-3 0 2,6 3 0 0,-8-2 0-2,8 2 0 2,-3 1 0 0,-5-5 0 0,12 6 0-2,-4-3 0 2,0 1 0 0,-9 3 0 0,6 0 0-2,-3 0 0 2,-2 0 0 0,-1 0 0 0,6 0 0-2,-3 0 0 2,6 0 0 0,-3 0 0 0,-1 0 0-3,4 0 0 4,-3 0 0 0,-3 0 0 0,10 0 0-4,-7 0 0 2,3 0 0 1,-4-2 0 0,4 2 0-2,-3-3 0 2,-2 3 0 0,1 0 0 0,-4 0 0-2,4 0 0 2,0 0 0 0,4-4 0 0,1 3 0-2,2 1 0 2,-2-4 0 0,-1 4 0 0,-9 0 0 0,6 0 0-2,-1 0 0 2,7 0 0 0,4 0 0-2,3 0 0 2,-5 0 0 0,2 0 0 0,-3 0 0-2,5-3 0 2,-2 1 0 0,6-2 0 0,-9 2 0-2,0-3 0 2,1 1 0 0,2 2 0 0,-6-2 0-2,-4 4 0 2,2-2 0 0,-1 2 0 0,-5 0 0-2,0-3 0 2,-2 3 0 0,6 0 0 0,-6 0 0-2,9 0 0 2,4 0 0 0,1 0 0 0,2-2 0-2,2-5 0 2,-7 4 0 0,4 1 0 0,-3 2 0-2,-2-3 0 2,-4 3 0 0,1 0 0 0,0 0 0-2,1 0 0 2,-4 0 0 0,5 0 0 0,1 0 0-2,-1 0 0 2,5 0 0 0,-5 0 0 0,-5 0 0-2,7 0 0 2,-2 0 0 0,0 0 0 0,4 0 0-2,0 0 0 2,3 0 0 0,2 0 0 0,-3 0 0-2,-5 0 0 2,3 3 0 0,-4-1 0 0,-8 1 0-2,5-3 0 2,-3 5 0 0,4-5 0 0,7 2 0-2,-3-2 0 2,-2 2 0 0,2-2 0 0,2 0 0-2,0 0 0 2,4 0 0 0,-4 0 0 0,6 0 0-2,-4 0 0 2,-2 3 0 0,7-3 0 0,-2 2 0-2,-5-2 0 2,4 0 0 0,-4 0 0 0,0 0 0-2,-1 0 0 2,-2 0 0 0,4 0 0 0,-4 4 0-2,9-4 0 2,-6 0 0 0,4 0 0 0,-4 0 0-2,3 0 0 2,3 0 0 0,-5 0 0 0,-10 0 0-2,5 0 0 2,4 0 0 0,-4 0 0 0,0 0 0-2,-4 0 0 2,5 0 0 0,6 0 0 0,-2 0 0 0,5 0 0-2,-13 0 0 2,3 0 0 0,-12 0 0-2,9 0 0 2,-6 2 0 0,4-2 0 0,-4 0 0-2,9 0 0 2,0 0 0 0,4 0 0 0,-8 0 0-2,7 0 0 2,-4 0 0 0,-2 0 0 0,-1 0 0 0,-3 0 0-2,-2 0 0 2,-3 0 0 0,12 0 0-2,-6 0 0 2,4 0 0 0,0 0 0 0,2 0 0 0,-4 0 0-2,4 0 0 2,-5 0 0 0,-7 0 0-2,1 0 0 2,-5 0 0 0,0 0 0 0,0 0 0 0,0 0 0-2,0 0 0 2,0 0 0 0,0 0 0-2,0 0 0 2,0 0 0 0,0 0 0 0,0 0 0-2,0 0 0 2,3 0 0 0,-3 0 0 0,8 0 0-2,-3 0 0 2,-2 0 0 0,-2 0 0 0,-1 0 0-2,0 0 0 2,0 0 0 0,0 0 0 0,0 0 0-2,0 0 0 2,0 0 0 0,0 0 0 0,0 0 0-2,0 0 0 2,0 0 0 0,0 0 0 0,0 0 0-2,0 0 0 2,0 0 0 0,0-2 0 0,0-9 0-2,-17-1 0 2,7-2 0 0,-3 3 0 0,5-1 0-2,-2 7 0 2,0 0 0 0,-3 0 0 0,9 1 0-2,-9-5 0 2,-1 2 0 0,1-3 0 0,0 3 0-2,9 0 0 2,1 7 0 0,-1-1 0 0,1 1 0-2,3 0 0 2,0-4 0 0,0 4 0 0,-6-3 0-2,-4-6 0 2,-3 1 0 0,-3 0 0 1,4 3 0-4,-1-5 0 3,6 4 0 0,-3 5 0 0,7-1 0-2,3 2 0 2,0 0 0 0,0 0 0 0,0 0 0-2,0 0 0 2,0 0 0 0,0 0 0 0,0 0 0-2,0 0 0 2,0 0 0 0,16 7 0 0,4 10 0-2,5-1 0 2,-2 1 0 0,-3 1 0 0,9-2 0-2,-5-1 0 2,-4-1 0 0,5-3 0 0,-5-1 0-2,-1 2 0 2,-6-7 0 0,-9 2 0 0,-1-2 0-2,-3-5 0 2,0 2 0 0,0 8 0 0,0 3 0-2,0 11 0 3,-19 1 0-2,-1 2 0 1,-8-2 0-2,7 0 0 2,-7-7 0 0,16-5 0 0,-1-7 0-2,9-2 0 2,-8-4 0 0,12 0 0 0,0 0 0-2,0 0 0 2,0 0 0 0,0-29 0 0,9 14-91-2,-2 5-1095 2</inkml:trace>
    </iact:actionData>
  </iact:action>
  <iact:action type="add" startTime="10778">
    <iact:property name="dataType"/>
    <iact:actionData xml:id="d2">
      <inkml:trace xmlns:inkml="http://www.w3.org/2003/InkML" xml:id="stk2" contextRef="#ctx0" brushRef="#br0">11373 9404 1120 0,'0'0'412'7,"0"0"-128"1,0 0-76-2,0 0-185 2,0 0-23 0,0 0 0 0,0 0 0-2,144-30 0 2,-121 15 0-1,6-9 0 2,-11-4 0-3,-8-2 0 2,-7-6 0 0,-3 6 0 0,0 6 0-2,-3 3 0 2,-25 2 0 0,-8 8 0 0,-3 5 0-2,-2 6 0 2,1 0 0 0,0 19 0 0,3 32 0-3,6 11 0 4,2 5 0 0,9-2 0 0,13 2 0-4,5-10 0 3,2-6 0 0,0-9 0 0,9-9 0-2,24-5 0 2,14-8 0 0,6-6 0 0,-2-11 0-2,-2-3 0 2,-8 0 0 0,-13-11 0 0,3-19 0-3,-7 2 0 3,-10-8-147 0,-14 23-411 0,0 2-562-2</inkml:trace>
    </iact:actionData>
  </iact:action>
  <iact:action type="add" startTime="11724">
    <iact:property name="dataType"/>
    <iact:actionData xml:id="d3">
      <inkml:trace xmlns:inkml="http://www.w3.org/2003/InkML" xml:id="stk3" contextRef="#ctx0" brushRef="#br0">11952 9577 1400 0,'0'0'374'5,"0"0"-154"3,0 0-167-1,0 0-53 2,0 0 0-3,20 163 0 2,-20-126 0 0,0-7 0 0,0-15 0-2,0-13 0 2,0-2 0 0,0 0-173 0,0-8-413-3,0-12-30 4</inkml:trace>
    </iact:actionData>
  </iact:action>
  <iact:action type="add" startTime="12359">
    <iact:property name="dataType"/>
    <iact:actionData xml:id="d4">
      <inkml:trace xmlns:inkml="http://www.w3.org/2003/InkML" xml:id="stk4" contextRef="#ctx0" brushRef="#br0">11175 8885 584 0,'0'0'386'8,"0"0"-68"0,0 0-6-1,0 0-90 0,0 0-22 1,0 0-175 0,0 0-25-1,0-2 0 0,0 2 0 1,4 0 0 0,32-9 0 0,1 1 0-2,16 1 0 2,7-1 0 0,8 3 0 0,-1 5 0-2,6 0 0 2,-12 0 0 1,-4 0 0-1,-8 0 0-2,2 0 0 2,-5 0 0 0,-5 0 0 0,-8 0 0-2,-5 0 0 2,1 0 0-1,-18 0 0 1,2 0 0-2,-10 0 0 2,-3 0 0 0,3 0 0 0,-3 0 0-2,0 0 0 2,0 0 0 0,0 0 0 0,0 0 0-2,0 0 0 2,0 0 0 0,0 0 0 0,0-2 0-2,0-9 0 2,-20-6 0 0,-8 0 0 0,-4-5 0-2,-5-2 0 2,-2-1 0 0,7-4 0 0,-7 8 0-2,8-2 0 2,2 7 0 0,12 4 0 0,1 2 0-2,16 10 0 2,-5-3 0 0,5 3 0 0,0 0 0-2,0 0 0 2,0-4 0 0,0 4 0 0,0 0 0-2,0 0 0 2,0 0 0 0,0 0 0 0,0 0 0-2,0 4-97 2,0 9-1241 1</inkml:trace>
    </iact:actionData>
  </iact:action>
  <iact:action type="add" startTime="14485">
    <iact:property name="dataType"/>
    <iact:actionData xml:id="d5">
      <inkml:trace xmlns:inkml="http://www.w3.org/2003/InkML" xml:id="stk5" contextRef="#ctx0" brushRef="#br0">8203 9224 730 0,'0'0'378'8,"0"0"-156"0,0 0-64 0,0 0-36 0,0 0-30-2,0 0 68 1,0-32-44 2,0 12-47-1,0 1-69-2,0-4 0 2,0 1 0 0,0-1 0-2,0-1 0 2,-3-3 0 0,3 0 0 0,-4-1 0 0,4 2 0-2,-6 3 0 2,6 1 0-1,0-1 0 2,0 4 0-3,0-6 0 1,0-4 0 2,0-1 0-1,0-4 0-2,0-3 0 3,0 4 0-1,0 4 0 0,0 4 0-2,0 9 0 2,0-2 0-1,0 5 0 1,0-5 0-2,0 1 0 2,0-5 0 0,0 0 0-2,0 0 0 2,0 0 0 0,0 7 0 0,0 0 0-2,0 5 0 2,0-2 0 0,0-1 0 0,0-4 0 0,0 0 0-2,0-6 0 2,0 0 0 0,0 1 0 0,0 0 0-2,0-1 0 2,0 3 0 0,0-2 0 0,0-1 0-2,0-5 0 2,0-6 0 0,0 0 0 0,0-1 0-2,0 6 0 2,0 4 0 0,0-1 0 0,0 5 0-2,0-2 0 2,0-3 0 0,6 1 0 0,-2-4 0-2,-1 2 0 2,0 2 0 0,-3 5 0-2,0 0 0 2,0 3 0 0,2 3 0 0,-2-3 0-2,0-1 0 2,0-6 0 0,8-4 0 0,-5 0 0-2,0-6 0 2,-1 2 0 0,1-2 0 0,-3 4 0-2,4 8 0 2,-4 5 0 0,6 2 0 0,-3-2 0-2,1 2 0 2,-4-2 0 0,3-5 0 0,-3-6 0-1,3-4 0 0,-3 0 0 1,7 6 0 0,-7-5 0 0,3 2 0-2,-3-1 0 2,0-2 0 0,3 1 0-2,-2-2 0 2,2 0 0 0,-3-1 0 0,0 2 0-2,0 5 0 2,0-2 0 0,4 1 0 0,-4 6 0-2,0-1 0 2,0 2 0 0,0 8 0 0,0-1 0-2,0 6 0 2,0-4 0 0,0 5 0 0,0-4 0-2,0-1 0 2,0 3 0 0,0 1 0 0,0-6 0-1,0 0 0 1,0-5 0-1,0-3 0 1,0-2 0-2,0 8 0 2,0 7 0 0,0 6 0 0,0 3 0-2,0 0 0 2,0 0 0 0,0 0 0 0,0 0 0-2,-4 0 0 2,0 0 0 0,-2 3 0 0,-4 9 0-2,3-2 0 2,-2 8 0 0,2-1 0 0,-9-1 0-2,11 1 0 2,-8-1 0 0,3 1 0 0,-3 3 0 0,9 0 0-2,-9-1 0 2,3 2 0 0,-4-2 0-2,7-2 0 2,-6 3 0 0,3 2 0 0,0 1 0 0,10-4 0-2,-3 1 0 2,0-3 0 0,3-9 0-2,-1-1 0 2,1-3 0 0,0-1 0 0,0-3 0-2,0 0 0 4,0 0 0-4,0 0 0 2,0 0 0-2,0-3 0 2,0-16 0 0,7-3 0 0,6-1 0-2,-3-1 0 2,-3-3 0 0,-1 2 0 0,-2-3 0-2,7 2 0 2,-4 1 0 0,-1 0 0 0,-1 3 0-2,3 2 0 2,-5 6 0 0,-2 6 0 0,11 3 0-2,-11 1 0 2,6 1 0 0,-7 3 0 0,3 0 0-2,7 0 0 2,-2 0 0 0,6 3 0 0,1 14 0-2,5 5 0 2,3-5 0 0,3 3 0 0,-4 2 0-2,7-2 0 2,-6 5 0 0,2 6 0 0,-2 6 0 0,-3 3 0-2,1-5 0 2,-8-8 0 0,-8-6 0-1,-3-10 0 0,-2 1 0 1,0-3 0 0,0-5-23-2,0-4-537 2</inkml:trace>
    </iact:actionData>
  </iact:action>
  <iact:action type="add" startTime="16331">
    <iact:property name="dataType"/>
    <iact:actionData xml:id="d6">
      <inkml:trace xmlns:inkml="http://www.w3.org/2003/InkML" xml:id="stk6" contextRef="#ctx0" brushRef="#br0">8770 6263 866 0,'0'0'482'8,"0"0"-124"-2,0 0-84 2,0 0-207 0,0 0-67 0,0 0 0-2,0 0 0 2,60 35 0 0,-49-33 0-1,-2 1 0 0,4-3 0 1,7 0 0 0,6 0 0-1,3-5 0 0,0-16 0 0,3-1 0 2,-4-3 0-1,-5 1 0 0,-3-2 0-2,-10-2 0 2,-7 0 0 0,-3 2 0-2,0 3 0 1,0 4 0 2,-13 2 0-1,-10 4 0-2,-13 8 0 2,4 5 0 0,-4 0 0 0,-1 0 0-2,1 9 0 2,9 28 0 0,3 8 0 0,-2 5 0-2,15 7 0 2,-2-5 0 0,10 5 0 0,3-3 0-2,0 2 0 2,0-3 0 0,0-5 0 0,16-6 0-1,11-8 0 2,14-6 0-2,2-11 0 2,11-9 0-4,-8-8 0 3,4 0 0 0,-13 0 0 0,-9-22 0-2,-9 2 0 2,-12 0 0 0,-1 3 0 0,-6 4 0-3,0 6-485 3,0 7-523 0</inkml:trace>
    </iact:actionData>
  </iact:action>
  <iact:action type="add" startTime="16991">
    <iact:property name="dataType"/>
    <iact:actionData xml:id="d7">
      <inkml:trace xmlns:inkml="http://www.w3.org/2003/InkML" xml:id="stk7" contextRef="#ctx0" brushRef="#br0">9502 6399 928 0,'0'0'272'8,"0"0"-28"-2,0 0-32 2,0 0-64 0,0 0-38 0,164 17-38-2,-157 19-48 2,6 12-16 0,-13-3 10 0,0-4-7-2,0-3-11 2,-20-16 0 0,-18-5 0 0,-1-12 0-2,3-5 0 2,11 0-31 0,6 0 11-1,11-8 12 0,8-2-8 1,0 1 16 0,0 1 4 0,11 3 20-2,25 5-10 2,17 0-6 1,2 0-2-2,3 5 8 1,1 22-9-2,-7-5-5 2,-23-5-3 1,-1-9-47-4,-28-8-142 3,0 0-406 0</inkml:trace>
    </iact:actionData>
  </iact:action>
  <iact:action type="add" startTime="17725">
    <iact:property name="dataType"/>
    <iact:actionData xml:id="d8">
      <inkml:trace xmlns:inkml="http://www.w3.org/2003/InkML" xml:id="stk8" contextRef="#ctx0" brushRef="#br0">8589 5674 946 0,'0'0'460'8,"0"0"-114"0,0 0-146 0,0 0-105-2,0 0-95 2,0 0 0 0,161 11 0 0,-92 4 0-2,5-5 0 2,19 1 0-1,0-5 0 2,-9-1 0-4,-13 1 0 4,-13 0 0-2,-16-6 0 2,-16 0 0-3,-14 0 0 2,-12 0 0-1,0 0 0 2,0 0 0-3,0 0 0 2,-31-31 0 0,-18-14 0 0,1 0 0-2,-8 4 0 1,-1 11 0 2,5 13 0-1,4 15 0-2,39 2-19 2,-2 0-1155 0</inkml:trace>
    </iact:actionData>
  </iact:action>
  <iact:action type="add" startTime="20361">
    <iact:property name="dataType"/>
    <iact:actionData xml:id="d9">
      <inkml:trace xmlns:inkml="http://www.w3.org/2003/InkML" xml:id="stk9" contextRef="#ctx0" brushRef="#br1">22970 11000 1042 0,'0'0'272'8,"0"0"-210"-2,0 0-38 1,0 0-10 2,0 0-6-1,0 0-2-2,0 0 6 1,3-131 6 2,-24 124-8-1,-15 1 6-3,9 6-16 3,-7 0 6 1,11 0 34-1,6 8 24-3,11 14 18 4,1 1 40-1,5-3-16 0,0-1-42-2,12-4-36 2,29-8 14 0,6-7-33 0,1 0-9-3,-7 0 0 4,-8-7 0-1,-14-8 0 0,-12 2 0-2,-7-8 0 2,0 2 0 0,-7-3 0 0,-26 3 0-3,-6 7 0 4,2 5 0-2,5 7 0 1,1 0 0-1,10 0 0 1,8 15 0 0,6 8 0 0,7-4 0-2,0 1 0 2,0-3 0-1,33-2 0 2,1-11 0-4,6-4 0 4,-2 0 0-1,-3 0 0 0,-14 0 0-2,-5-2 0 2,-13-5 0 0,-3 5 0 0,0-4 0-2,0 1 0 2,-36-4 0-1,6-2 0 2,-7 9 0-3,1 2 0 2,12 0 0-1,3 0 0 2,5 25 0-4,3 7 0 4,13-8 0-2,0-1 0 2,0-10 0-2,29-4 0 2,-4-3 0-2,10-6 0 0,-11 0 0-1,-6 0 0 2,-2 0 0 0,-9-18 0 0,-3-7 0-2,5-5 0 2,-6 2 0 0,-3-1 0 0,0 22-161-2,0 0-873 2</inkml:trace>
    </iact:actionData>
  </iact:action>
  <iact:action type="add" startTime="21629">
    <iact:property name="dataType"/>
    <iact:actionData xml:id="d10">
      <inkml:trace xmlns:inkml="http://www.w3.org/2003/InkML" xml:id="stk10" contextRef="#ctx0" brushRef="#br1">22912 11139 41 0,'0'0'267'6,"0"0"9"2,0 0-34 0,0 0-30 0,0 0-30-2,0 0 26 2,-16 4 28 0,29-4-60-2,7 0-40 2,6-17-65 0,12-3-71-1,-5-3 0 2,6-2 0-3,5-3 0 1,-1-1 0 2,-2 2 0-1,4-1 0-2,10-1 0 2,-13 2 0 0,14-1 0 1,-12-1 0-2,8 4 0 0,-8 2 0 1,-7 1 0 0,2 0 0-2,6 0 0 2,-1 2 0 0,8-7 0 2,-1 3 0-6,2 1 0 5,-6-4 0-2,-5 2 0 3,0-5 0-5,-2 4 0 2,-6 0 0 2,5 0 0-2,-11 3 0-1,2 1 0 2,-7 3 0 0,8-1 0-2,-5 0 0 3,11 0 0-2,-6 1 0 2,2-1 0-3,6 1 0 1,2-2 0 1,-8 2 0 0,2-3 0 0,0-1 0-2,-2 3 0 2,-5 1 0 0,5-1 0 1,-5-7 0-4,5 3 0 3,-6-6 0 0,10-2 0-2,-14 4 0 3,1 6 0-2,5 0 0 2,-10 2 0-1,5 3 0-4,-7-3 0 4,6 7 0 0,-3-8 0 0,4 2 0-2,9-3 0 2,-1-6 0 0,16 0 0 0,-3-1 0-2,-2 1 0 2,11 4 0 0,-14 4 0 0,2 3 0-2,-13 2 0 2,3-2 0 0,6 0 0-2,4-2 0 2,-1-7 0 0,-1-1 0 0,6-4 0 0,1 3 0-2,-7 1 0 2,-5 9 0 0,-1 3 0 0,2 4 0-2,-9 3 0 2,7-4 0 0,2 2 0 0,-3-5 0-2,5-2 0 2,1-6 0 0,6-1 0 0,-6 1 0-2,-1 4 0 2,-6 4 0 0,5 8 0 0,-8-6 0-2,9 2 0 2,-5 3 0 0,-2 0 0 0,5-1 0-2,0-2 0 2,2 0 0 0,6-9 0 0,3-3 0-2,6 1 0 2,-6-1 0 0,3 4 0-2,-10 4 0 2,-5 5 0 1,0 1 0-2,-2-2 0 1,-1-3 0-2,0 0 0 2,1 1 0 0,-1-5 0 0,4-1 0-2,4 4 0 2,3-2 0 0,1 0 0 0,6 2 0-2,7-10 0 2,-9 3 0 0,4 0 0 0,-12 2 0-2,-9 6 0 2,-1 3 0 0,-6 2 0 0,-1 1 0-2,10 2 0 2,-10-1 0 0,15-5 0-2,4-5 0 2,-1-3 0 0,3-2 0 0,12-5 0 0,-9 9 0-2,7-1 0 2,-3 4 0 0,-2 3 0 0,-5 5 0-2,0 3 0 2,-7-3 0 0,-1-2 0 0,-6 1 0-2,-1-1 0 2,-4 1 0 0,-6 2 0-2,-2-3 0 2,-10 7 0 0,7-4 0 0,-12-1 0 0,-2 7 0-2,0 0 0 2,0 0 0 0,0 0 0 0,0 0 0-2,0-7 0 2,-13 1 0 0,-29-5 0-2,-3 0 0 2,-14-1 0 0,-2 2 0 0,-3 1 0 0,5 6 0-2,-2 3 0 2,4 0 0 0,14 0 0-2,2 0 0 2,18 8 0 0,-3-1 0 0,16-5 0 0,10-2 0-2,0 0 0 2,0 0 0 0,0 0 0-2,0 0 0 2,42 0 0 0,15 0 0 0,11 0 0-2,9 0 0 2,4 0 0 0,1 0 0 0,-8 0 0 0,-10 3 0-2,-10 5 0 2,-24 3 0 0,-1 2 0-1,-25-9 0 0,-1 2 0 1,-3 1 0 0,0 8 0-2,-4 8 0 2,-37 4 0 0,-1 10 0 0,-11 0 0 0,9 2 0-2,1-2 0 2,7-5 0 0,2-7 0-2,14-12 0 2,13-13 0 0,7 0 0 0,0-3-249 0,0-22-541-2</inkml:trace>
    </iact:actionData>
  </iact:action>
  <iact:action type="add" startTime="23345">
    <iact:property name="dataType"/>
    <iact:actionData xml:id="d11">
      <inkml:trace xmlns:inkml="http://www.w3.org/2003/InkML" xml:id="stk11" contextRef="#ctx0" brushRef="#br1">28639 8295 1140 0,'0'0'346'8,"0"0"-42"0,0 0-124 0,0 0-103-2,0 0-77 1,194-17 0 2,-133-5 0-4,10-7 0 4,-6-15 0-2,-5-11 0 2,-15-6 0-1,-9-3 0-2,-20 11 0 2,-16 14 0 0,0 10 0-2,-21 21 0 1,-31 8 0 1,-13 0 0 1,-18 42 0-1,9 17 0-1,6 14 0 2,9 8 0-1,5 1 0-3,15-2 0 3,16-14 0 0,13-6 0 0,10-10 0 0,0-8 0-2,26-9 0 2,6-3 0 0,16-12 0-1,-3-9 0 0,11-9 0 1,6 0 0 0,-4-17 0-2,6-19 0 2,-7-1-11 0,-50 20-439 0,6 9-536-1</inkml:trace>
    </iact:actionData>
  </iact:action>
  <iact:action type="add" startTime="23773">
    <iact:property name="dataType"/>
    <iact:actionData xml:id="d12">
      <inkml:trace xmlns:inkml="http://www.w3.org/2003/InkML" xml:id="stk12" contextRef="#ctx0" brushRef="#br1">29509 8400 1104 0,'0'0'416'8,"0"0"-214"-2,0 0-52 2,0 0-38 0,-9 177-49-1,-3-124-63 0,-1-5 0 1,9-6 0 0,4-17 0 0,-3-14 0 0,3-11 0-2,0 0-45 2,0-11-475 0,0-19-242-1</inkml:trace>
    </iact:actionData>
  </iact:action>
  <iact:action type="add" startTime="24643">
    <iact:property name="dataType"/>
    <iact:actionData xml:id="d13">
      <inkml:trace xmlns:inkml="http://www.w3.org/2003/InkML" xml:id="stk13" contextRef="#ctx0" brushRef="#br1">28724 7593 144 0,'0'0'316'8,"0"0"-82"-2,0 0-74 1,0 0-12 2,0 0-38-2,0 0-32 0,-11-6 56 1,11 6 38 0,0 0 8 0,0 0-38-2,0 0-42 2,0 0-12 0,0-2-47-1,0 2-41 0,16-2 0 1,23-8 0 0,10 2 0 0,24-4 0-2,3 7 0 4,8-4 0-2,12 9 0-1,-5 0 0-1,4-1 0 2,2 1 0 0,-15 0 0 0,-18 0 0-2,-6 0 0 2,-19 0 0 0,-11 0 0 0,-15 0 0-1,-10 0 0 0,-3 0 0 0,0 0 0 1,0 0 0-2,0-7 0 2,-26-7 0 0,-12-8 0 0,-3-9 0 0,-2-3 0-2,4 0 0 2,5-3 0 0,10 6 0-2,5 7 0 2,6 1 0 0,3 6 0 0,-3 6 0-2,-5-7 0 2,-5-1 0 0,19 16-297 0,1-2-1049-2</inkml:trace>
    </iact:actionData>
  </iact:action>
  <iact:action type="add" startTime="25289">
    <iact:property name="dataType"/>
    <iact:actionData xml:id="d14">
      <inkml:trace xmlns:inkml="http://www.w3.org/2003/InkML" xml:id="stk14" contextRef="#ctx0" brushRef="#br1">28711 7053 640 0,'0'0'300'7,"0"0"-70"0,0 0-22 0,0 0-68 2,0 0-62-3,0 0-18 2,0 0-8 0,197-47 18-2,-139 69 20 2,11 7-14 0,6 1-6 0,-7-2-40-2,2-9-27 2,-14-10-3 0,-5-9 0 0,-8-9 0-2,-12-40 0 2,-5-20 0 0,-13-3-29 0,-13-2-19-2,0 13-156 3,0 45-92 1,0 12-314-4</inkml:trace>
    </iact:actionData>
  </iact:action>
  <iact:action type="remove" startTime="28494">
    <iact:property name="style" value="instant"/>
    <iact:actionData xml:id="d15" ref="#d14"/>
  </iact:action>
  <iact:action type="add" startTime="28519">
    <iact:property name="dataType" value="strokeEraser"/>
    <iact:actionData xml:id="d16">
      <inkml:trace xmlns:inkml="http://www.w3.org/2003/InkML" xml:id="stk15" contextRef="#ctx0" brushRef="#br2">35789 11404 644 0,'0'0'1064'41,"0"0"-772"-41,0 0-245 1,0 0-47-1,0 0 0 2,0 0 0 0,0 0 0 4,36-14 0 2,-49 16 0 0,6 13-517 0</inkml:trace>
    </iact:actionData>
  </iact:action>
  <iact:action type="add" startTime="30845">
    <iact:property name="dataType"/>
    <iact:actionData xml:id="d17">
      <inkml:trace xmlns:inkml="http://www.w3.org/2003/InkML" xml:id="stk16" contextRef="#ctx0" brushRef="#br1">28575 7235 742 0,'0'0'396'8,"0"0"-178"-2,0 0-82 2,0 0-64 1,0 0-52-5,0 0 2 5,61-141 4-1,-45 124 14 0,1-1 44-3,2 4 32 4,1-1-16-1,5 8-30 0,-2-4-65-1,11 2-5-1,2 1 0 2,4-1 0 0,2 1 0 0,8-1 0-1,-1 3 0 1,8 2 0 1,-11 4 0-1,8 0 0-2,-11 0 0 4,5 0 0-4,-5 0 0 2,4 0 0-2,-14 0 0 2,0 0 0 0,1-3 0-2,-7-26 0 2,10-10 0 1,-14-9 0-1,1 1 0 0,-5 1-97-1,-19 31-259 2,0 8-222-5</inkml:trace>
    </iact:actionData>
  </iact:action>
  <iact:action type="add" startTime="33016">
    <iact:property name="dataType"/>
    <iact:actionData xml:id="d18">
      <inkml:trace xmlns:inkml="http://www.w3.org/2003/InkML" xml:id="stk17" contextRef="#ctx0" brushRef="#br1">22815 11109 346 0,'0'0'446'7,"0"0"-196"-2,0 0-14 4,0 0-28-1,0 0-62 0,0 0-4-2,0-3-16 2,0 3-32 0,0 0-41-1,0 0-53 0,0 0 0 0,-19 0 0 1,-6-3 0 1,-14-2 0-3,6-7 0 1,-2-2 0 2,-6-3 0-2,8-6 0 0,-6 1 0 1,5 0 0 0,7-3 0 0,-9 1 0-3,12 2 0 4,-3 0 0 0,-6 6 0-2,9-5 0 1,-9 1 0-2,6 0 0 2,-7 2 0 0,7-1 0-2,-2-2 0 2,1 2 0 0,2 5 0 0,-3 3 0 0,4 5 0-1,2-2 0 1,-6 5 0-1,5-9 0-1,0 0 0 2,-3 2 0 0,-2-5 0 0,9 2 0-2,-1-2 0 2,2 1 0 0,8 4 0 0,-5 0 0-2,-2 5 0 2,0-5 0 0,-4 3 0 0,3-3 0-2,-1-3 0 2,-1 6 0 0,5-8 0 0,-1 7 0-2,7-3 0 2,-6 0 0 0,-1-1 0 0,-1-5 0-2,5 6 0 2,-4-2 0 0,-6-2 0-1,5-2 0 0,-11-3 0 1,6-3 0 0,0-1 0 0,-2-5 0-2,-7-2 0 2,5 7 0 0,-7-3 0 0,11 9 0-2,3 1 0 2,3 5 0 0,6 5 0 0,-2 0 0-2,0 4 0 2,6 0 0 0,-9 1 0 0,6-4 0-2,-3 0 0 2,9 1 0 0,-9 0 0 0,10 2 0-2,-5-1 0 2,3 4 0 0,2-1 0 0,3 1 0-2,0-4 0 2,0 4 0 0,0 0 0 0,0 0 0-2,0 0 0 2,0 0 0 0,0 0 0 0,0-3 0 0,0-7 0-2,20-5 0 2,19-5 0 0,15 1 0-2,-5 2 0 2,5 8 0 0,4 3 0 0,-12 6 0-2,8 0 0 2,-14 0 0 0,-1 0 0 0,-8 0 0-2,-2 0 0 2,-12 4 0 0,-5-2 0 0,-1-2 0-2,-11 3 0 2,0 0 0 0,0 0 0 0,0-1 0 0,-3 2 0-2,-33-3 0 2,-13-1 0 0,-2 0 0-2,-7 0 0 2,-8 0 0 0,-4 0 0 0,6 0 0-2,8 0 0 2,12 0 0 1,11 0 0 0,21 0 0-4,1 0 0 2,6 0 0 1,5 0 0 0,0 7 0 0,0 13 0-2,8 10 0 2,21 12 0 0,-5 5 0-2,-4 8 0 2,17 1 0 0,-1 8 0 0,5-4 0-2,-8-4 0 2,7-9 0 0,-6-10 0 0,-14-6 0-2,0-13 0 2,-14-5 0 0,0-13 0 0,-6 0 0-2,0 0 0 4,0 0 0-4,0 0 0 2,0 0 0-2,0 0 0 2,0 0 0 0,0 0-5 0,0 0-1145-2</inkml:trace>
    </iact:actionData>
  </iact:action>
  <iact:action type="add" startTime="34890">
    <iact:property name="dataType"/>
    <iact:actionData xml:id="d19">
      <inkml:trace xmlns:inkml="http://www.w3.org/2003/InkML" xml:id="stk18" contextRef="#ctx0" brushRef="#br1">20145 9246 1130 0,'0'0'338'7,"0"0"-128"1,0 0-54 0,0 0-24-2,0 0-51 2,0 0-81 0,0 0 0 0,137 57 0-3,-95-83 0 4,-4-5 0-1,-2-9 0 0,-11-6 0-2,-2 2 0 2,-7-3 0 0,-13 4 0 0,-3 4 0-2,0 12 0 2,0 0 0 0,-28 17 0 0,-1 3 0-3,-1 6 0 4,-9 1 0-1,1 0 0-1,2 18 0 0,0 16 0 1,12 11 0 0,3 4 0-1,15 12 0 0,-4-3 0 2,10 3 0-2,0-7 0 1,0-2 0-2,0-5 0 2,29-5 0 0,3-5 0 0,17-8 0-2,-6-9 0 6,2-12 0-6,-1-8 0 2,-5 0 0-3,-6 0 0 3,-8-20 0 0,-6-17 0 0,1-8 0-1,-20 23-313 0,0 5-769 0</inkml:trace>
    </iact:actionData>
  </iact:action>
  <iact:action type="add" startTime="35551">
    <iact:property name="dataType"/>
    <iact:actionData xml:id="d20">
      <inkml:trace xmlns:inkml="http://www.w3.org/2003/InkML" xml:id="stk19" contextRef="#ctx0" brushRef="#br1">20848 9184 128 0,'0'0'1084'6,"0"0"-710"2,0 0-110 0,0 0-102-2,0 0-127 2,0 0-35-1,84 40 0 2,-76 4 0-4,-8 0 0 4,0 3 0-2,0-15 0 2,-23-6 0-3,-10-15 0 2,-6-8 0 0,5-3 0 0,7 0 0-2,6-14 0 2,17-12 0 0,4 2 0 0,0 4 0-2,0 2 0 2,0 11 0 0,25 3 0 0,-5 4 0-2,19 0 0 2,-1 24 0 0,5 6 0 0,-2 2 0-3,2-11 0 4,-6-1 0-2,2-12 0 2,-15-8 0-2,-8 0 0 1,-16 0-39 0,0 0-573-1</inkml:trace>
    </iact:actionData>
  </iact:action>
  <iact:action type="add" startTime="36211">
    <iact:property name="dataType"/>
    <iact:actionData xml:id="d21">
      <inkml:trace xmlns:inkml="http://www.w3.org/2003/InkML" xml:id="stk20" contextRef="#ctx0" brushRef="#br1">20021 8678 772 0,'0'0'596'6,"0"0"-286"2,0 0-80 0,0 0-91-2,180-44-139 2,-119 37 0-1,1 1 0 1,17 2 0-1,5 1 0 0,0-3 0 2,-5 0 0-2,-2 1 0-1,-4 5 0 3,-12 0 0-1,-5 0 0 0,-15 0 0-3,-14 0 0 4,-8 0 0-2,-12 0 0 2,-7 0 0-3,0 0 0 2,0 0 0-1,0 0 0 2,0 0 0-3,0 0 0 2,-18 0 0 0,-10-4 0 0,-17-16 0-2,-4-5 0 1,2 0 0 2,7 3 0-1,-1-1 0-2,2 7 0 1,14 1 0 1,5 9 0 1,-9 6 0-3,26 0 0 1,-1 0-813 2</inkml:trace>
    </iact:actionData>
  </iact:action>
  <iact:action type="add" startTime="36812">
    <iact:property name="dataType"/>
    <iact:actionData xml:id="d22">
      <inkml:trace xmlns:inkml="http://www.w3.org/2003/InkML" xml:id="stk21" contextRef="#ctx0" brushRef="#br1">19947 8316 276 0,'0'0'700'5,"0"0"-298"3,0 0-126-1,0 0-74 0,0 0-104 1,0 0-14 0,27-17-75-1,-4 17-9 0,1 5 0 1,11 4 0 0,10-4 0-1,9-2 0 0,12-3 0 1,3 0 0 0,6-20 0 0,6-20 0-2,-6-7 0 3,-14 3 0-1,-4-2 0-1,-17 11 0-1,-15 3 0 2,1 7 0 0,-10 3 0 0,-1 9 0-2,-13 2 0 2,6 7 0 0,-8 4-57 0,0 0-863-2</inkml:trace>
    </iact:actionData>
  </iact:action>
  <iact:action type="add" startTime="37966">
    <iact:property name="dataType"/>
    <iact:actionData xml:id="d23">
      <inkml:trace xmlns:inkml="http://www.w3.org/2003/InkML" xml:id="stk22" contextRef="#ctx0" brushRef="#br1">19840 8467 196 0,'0'0'118'7,"0"0"60"-2,0 0-4 4,0 0-28-1,0 0 14 0,0 0-8-2,-17 4 34 2,17-8 8-1,0-12-48 1,0-1-16-2,0 0-16 3,0 5-28-1,4 1-19 0,9 2-67-2,3 1 0 2,1-3 0 0,7 0 0-1,-1 4 0 0,15 2 0 1,-9 2 0 0,8 1 0 0,-14 2 0-2,8 0 0 2,-9-3 0 1,-5-3 0 0,-17 6-103-4,0-6-577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47:54.6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act:action type="add" startTime="5648">
    <iact:property name="dataType"/>
    <iact:actionData xml:id="d0">
      <inkml:trace xmlns:inkml="http://www.w3.org/2003/InkML" xml:id="stk0" contextRef="#ctx0" brushRef="#br0">10188 7000 892 0,'0'0'350'8,"0"0"-126"-3,0 0-68 3,0 0-64 1,0 0-38-2,0 0 40 1,0 0 50-2,4 0-103 3,-4 0-41-2,0 0 0-1,0 0 0 2,0 0 0 0,0 0 0 0,0-3 0 0,0 3 0-2,3 0 0 2,-3 0 0 1,0 0 0-4,0 0 0 3,0 0 0 1,0 0 0-2,0 0 0 1,0 0 0-2,0 0 0 2,0-2 0 0,0 2 0 0,0-4 0-2,0 4 0 3,0 0 0-2,0 0 0-1,0 0 0 2,0 0 0 0,0 0 0 1,0 0 0-2,0 0 0 0,0 0 0 0,0 0 0 1,0 0 0 0,0 0 0-2,0-2 0 2,9 2 0 1,-9 0 0-2,0 0 0-1,0 0 0 2,0 0 0 1,0 0 0-2,0 0 0-1,0 0 0 3,0 0 0-2,0 0 0 2,0 0 0-4,0 0 0 3,0 0 0 0,0 0 0 0,0 0 0-2,0 0 0 2,0 0 0 0,0 0 0 0,0 0 0-1,0 0 0 0,0 0 0 1,0 0 0-2,0 0 0 3,0 0 0-2,0 0 0 1,0 0-29-2,0 0-659 2</inkml:trace>
    </iact:actionData>
  </iact:action>
  <iact:action type="add" startTime="6900">
    <iact:property name="dataType"/>
    <iact:actionData xml:id="d1">
      <inkml:trace xmlns:inkml="http://www.w3.org/2003/InkML" xml:id="stk1" contextRef="#ctx0" brushRef="#br0">10236 6991 288 0,'0'0'776'8,"0"0"-508"-1,0 0-112 2,0 0-20-4,0 0-76 3,0 0-26 0,0 0 24 1,20-25 8-4,-20 18-22 3,0-3-8 0,0 2-16-2,0-2-8 3,0 1-6-2,0 2-4 1,-7 6-2-2,2 1-4 2,-5 0 4 0,4 0 16 0,-7 5 24-2,6 17-7 2,4-4-33 1,2 1 0-2,1-6 0-1,0-7 0 2,0 0 0 0,0-6 0 0,17 0 0 0,6 0 0-2,-2 0 0 2,2-25 0 0,-6-7 0 1,-7 0 0-4,-7 0 0 4,-3 7 0-2,0 5 0 1,0 15 0-2,0 5 0 2,0 0 0 0,-13 0 0 0,-7 16 0-2,4 13 0 3,3-5 0-2,6-3 0 2,5-8 0-4,2-9 0 3,0-2 0 1,0-2 0-4,0 0 0 4,2 0 0-2,14 0 0 1,-6 0 0-2,-9-2 0 2,8-6 0 0,-9-1 0 1,0 2 0-2,0 6 0-1,0 1 0 2,0 0 0 0,-10 0 0 0,7 0 0-2,-7 0 0 3,4 0 0-2,6 0 0 0,0 1 0 0,0 3 0 1,0 1 0 0,0-2 0 0,13 2 0-2,10-5 0 2,3 0 0 0,8 0 0 1,2 0 0-4,1 0 0 3,-3 0 0 1,3 0 0-2,0 0 0 2,2-1 0-2,1-6 0 1,1 2 0-2,-5 1 0 2,5 3 0 0,2-3 0 0,-2 4 0-2,13 0 0 2,-8 0 0 0,8-5 0 0,-7-1 0-2,6-5 0 2,-6 1 0 0,3 2 0 0,-2 0 0-2,-5 3 0 2,1-1 0 0,-4 0 0 0,8 4 0-2,-7-1 0 2,-1 0 0 0,1 3 0 0,-1 0 0-2,-9 0 0 2,5 0 0 0,5 0 0 0,-1 0 0-2,2 0 0 2,5 0 0 0,-3 0 0 0,3 0 0-2,-4-5 0 2,4-1 0 0,-4-3 0 0,2 5 0-2,-6-3 0 2,2 4 0 0,-5 3 0 0,0 0 0-2,-4 0 0 2,-3 0 0 0,-1 0 0 0,-5 0 0-2,0 0 0 1,6 0 0 1,-1 0 0 0,5 0 0-2,-5 0 0 2,1 0 0 0,-6 0 0 0,-6 0 0-2,3 0 0 2,-9 0 0 0,6 0 0 0,-4 0 0-2,-3 0 0 2,2 0 0 0,-4 0 0 0,-5 0 0-2,3 0 0 2,-6 0 0 0,0 0 0 0,0 0 0-2,0 0 0 2,0 0 0 0,0 0 0 0,0 0 0-2,0 0 0 1,-17-10 0 2,-18-7 0-2,-6 0 0 2,-6 2 0-3,-3 2 0 2,7-3 0 0,2 3 0-2,5 5 0 2,8-4 0 0,11 7 0 0,1 2 0-2,10-3 0 2,2 6 0 0,4-3 0 0,0 3 0-2,0 0 0 2,0 0 0 0,0 0 0-1,0 0 0 0,12 0 0 1,27 0 0 0,-3 0 0 0,5 0 0-2,-1 0 0 2,-4 9 0 0,-8 2 0 0,-9 1 0-2,-2 1 0 2,-4 2 0 0,-1 4 0 0,-1 1 0-2,-6 3 0 2,-5 3 0 0,0 1 0-1,0 0 0 0,-16 3 0 1,-5-5 0 0,-3-6 0 0,-1-2 0-2,3-4 0 2,2-1 0 0,6-4 0 0,-2-2 0-2,10 0 0 2,-7-1 0 0,13 0 0 0,0-5-57-2,0 0-1147 2</inkml:trace>
    </iact:actionData>
  </iact:action>
  <iact:action type="add" startTime="8611">
    <iact:property name="dataType"/>
    <iact:actionData xml:id="d2">
      <inkml:trace xmlns:inkml="http://www.w3.org/2003/InkML" xml:id="stk2" contextRef="#ctx0" brushRef="#br0">13161 6848 936 0,'0'0'412'7,"0"0"-112"0,0 0-84 0,0 0-102 1,0 0-45-1,0 0-69 2,0 0 0-4,103 14 0 4,-67-14 0-2,-3 0 0 1,-5-14 0-2,5-2 0 2,-13-7 0 1,-1 1 0-2,-12-4 0 0,-5 1 0 0,-2 3 0 1,0 5 0 0,0 0 0-2,-9 5 0 2,-23 7 0 0,5 2 0 0,-9 3 0-1,-5 0 0 0,0 0 0 1,-2 20 0 1,5 14 0-1,3 4 0-1,8 3 0 0,-2-6 0 0,17 2 0 0,2-1 0 1,10-5 0 0,0-5 0 0,0-4 0-2,15-5 0 2,12-1 0 0,12 1 0 0,2-5 0-2,-1-7 0 2,-3-1 0 0,-5-4 0 0,-8 0 0-2,-3 0 0 2,-3 0 0 0,-9 0 0-1,-9-6-147 0,0-2-519 1</inkml:trace>
    </iact:actionData>
  </iact:action>
  <iact:action type="add" startTime="9218">
    <iact:property name="dataType"/>
    <iact:actionData xml:id="d3">
      <inkml:trace xmlns:inkml="http://www.w3.org/2003/InkML" xml:id="stk3" contextRef="#ctx0" brushRef="#br0">13759 6935 788 0,'0'0'346'8,"0"0"-32"-3,0 0-80 4,0 0-76-2,0 0-62 1,0 0 10-1,84 77-101 0,-49-47-5 1,-6 5 0 0,13 0 0 0,5 5 0-2,-2-1 0 3,-11-8 0-2,-6-13 0-1,-11-8 0 2,-1-10 0 0,-6 0 0 1,3-15 0-4,-8-27 0 3,-5 20-287 0,0-3-439 0</inkml:trace>
    </iact:actionData>
  </iact:action>
  <iact:action type="add" startTime="9481">
    <iact:property name="dataType"/>
    <iact:actionData xml:id="d4">
      <inkml:trace xmlns:inkml="http://www.w3.org/2003/InkML" xml:id="stk4" contextRef="#ctx0" brushRef="#br0">14104 6914 902 0,'0'0'446'8,"0"0"-204"-1,0 0-34-1,-158 114-72 2,95-74-78 0,15 1-32 0,-7 2 0-2,10-4-23 2,6-10-3 0,8-9 0-1,11-3 0 0,13-12 0 1,-5-3-47 0,12-2-99 0,0 0-354-2,0 0-520 2</inkml:trace>
    </iact:actionData>
  </iact:action>
  <iact:action type="add" startTime="9938">
    <iact:property name="dataType"/>
    <iact:actionData xml:id="d5">
      <inkml:trace xmlns:inkml="http://www.w3.org/2003/InkML" xml:id="stk5" contextRef="#ctx0" brushRef="#br0">13180 6444 1146 0,'0'0'402'8,"0"0"-146"-3,0 0-88 3,0 0-93 0,0 0-75 1,0 0 0-3,124 13 0 2,-67 0 0-1,7-5 0 1,9-3 0-2,7-5 0 2,-9 0 0 0,5 0 0 0,-18 0 0-2,2 0 0 2,-20-9 0 0,0 5 0 0,-14-3 0-2,-8 5 0 2,-2 2 0 0,-16-4 0 0,0 4 0-2,0 0 0 2,0 0 0 0,0 0 0 1,0-2 0-4,0-9 0 4,0-12 0-2,-34-5 0 1,1-6 0-2,-8 3 0 2,2 3 0 0,2 3 0 0,3 3 0-2,-5 2 0 2,9-3 0 0,-4 6 0 0,27 13 0-2,1 4-1967 2</inkml:trace>
    </iact:actionData>
  </iact:action>
  <iact:action type="add" startTime="10876">
    <iact:property name="dataType"/>
    <iact:actionData xml:id="d6">
      <inkml:trace xmlns:inkml="http://www.w3.org/2003/InkML" xml:id="stk6" contextRef="#ctx0" brushRef="#br0">10221 6826 762 0,'0'0'322'6,"0"0"-88"2,0 0-90 0,0 0-82 0,0 0-16-2,0 0-18 1,10-50 12 1,-10 18 46 0,0-7 10-1,-3-6-6 0,-4-12-24 1,1-4-6 0,-1-10-49-2,3 1-11 2,-8 6 0 0,11 8 0 0,-12 8 0-2,10-1 0 2,-5 2 0 0,4-3 0 2,-8-7 0-4,11-8 0 2,-2-2 0 0,0-12 0 1,3 9 0-4,-8 1 0 3,6 1 0 0,2 8 0 0,0 9 0-2,-3 4 0 2,3 7 0 0,-3 1 0 0,3-5 0-2,0-4 0 2,0-9 0 0,0 1 0 0,0-6 0-2,0 1 0 2,0-1 0 1,0 3 0-2,0 0 0-1,0 4 0 2,0 3 0 0,0 7 0 0,0 4 0-2,3 3 0 2,0 4 0-1,-3 1 0 2,0-1 0-3,0 6 0 2,0 7 0-1,0 2 0 1,0 6 0-3,0 1 0 4,0 2 0-1,0 1 0 0,0-2 0-2,0-1 0 2,0 4 0 0,0-4 0 0,0 4 0-2,0 3 0 2,0 1 0 0,0 4 0 0,0 0 0-2,0 0 0 2,0 0 0 0,0 0 0 0,-13 41 0-2,0 11 0 2,-1 10 0 0,-5 3 0 0,-5-6 0 0,7-10 0-1,-3-19 0 2,15-13 0-2,0-14 0-2,-6-3 0 3,11 0 0 0,0-26 0-1,0-15 0 0,0-4 0 2,0-1 0-2,2 11 0 1,14 5 0-2,0 6 0 2,4-3 0 0,0 5 0 0,1-6 0-2,-1 6 0 2,-4 2 0 1,4 8 0-2,-1 12 0-2,-4 0 0 4,11 5 0-1,-2 39 0 0,-1 4 0-2,1 5 0 2,-4-8 0 0,0-15 0 0,-4-9 0-2,-14-13 0 2,9-6 0 0,-6-2 0 0,2 0 0-2,-7-14-175 2,6-8-551 0</inkml:trace>
    </iact:actionData>
  </iact:action>
  <iact:action type="add" startTime="11910">
    <iact:property name="dataType"/>
    <iact:actionData xml:id="d7">
      <inkml:trace xmlns:inkml="http://www.w3.org/2003/InkML" xml:id="stk7" contextRef="#ctx0" brushRef="#br0">10285 3924 1070 0,'0'0'388'8,"0"0"-96"-1,0 0-56-1,0 0-175 3,0 0-61-2,0 0 0 2,0 0 0-4,107 32 0 3,-74-32 0 0,-5-2 0 1,-5-28 0-4,11 0 0 3,-11-11 0 0,0-4 0 0,-10-3 0-2,-9 0 0 2,-4 3 0 0,0 14 0 0,0 10 0-2,0 14 0 2,-4 7 0 0,-19 3 0 0,-8 39 0-1,1 12 0 1,-2 4 0-1,7 7 0 2,5-8 0-3,4-3 0 1,16-2 0 1,0-3 0 0,0-5 0 0,0-6 0 0,20-9 0 0,12-9 0-1,0-6 0-1,9-11 0 2,-1-3 0 0,-1 0 0-1,-5 0 0 0,-7 0-101 1,-18 0-395 0,-9 0-280 0</inkml:trace>
    </iact:actionData>
  </iact:action>
  <iact:action type="add" startTime="12378">
    <iact:property name="dataType"/>
    <iact:actionData xml:id="d8">
      <inkml:trace xmlns:inkml="http://www.w3.org/2003/InkML" xml:id="stk8" contextRef="#ctx0" brushRef="#br0">10875 4055 814 0,'0'0'434'4,"0"0"-204"4,0 0-46 0,0 0-78 0,0 0-78-2,0 0-24 1,80-12 4 1,-57 6 14 0,-3 2 22-2,0 4 30 2,-2 0-14 0,-4 0-21 0,-9 0-39-2,-5 0 0 2,0 0 0 1,0 13 0-2,0 13 0-1,0 1 0 2,-5 10 0 0,-9-5 0 0,5 0 0-2,6 0 0 3,3-10 0-2,0 1 0 4,0-9 0-6,23-6 0 2,8-4 0 1,15-4 0 0,-11 0 0-2,1-29 0 2,-13-5 0 0,-1-6 0 0,-6 1 0-2,-13 1 0 2,7 4 0 0,-10 12 0 0,0 7 0-3,0 13 0 4,0 2 0-1,0 0 0-1,0 17 0 0,0 27 0 1,-4 18 0 0,-5 11 0 0,2 5 0-2,-6 2 0 2,5-2 0 0,-7-8 0 0,-6-8 0-2,-3-17 0 2,-8-17 0 0,-5-17 0 0,3-11-105-3,19 0-487 4,-1-22-606-1</inkml:trace>
    </iact:actionData>
  </iact:action>
  <iact:action type="add" startTime="13200">
    <iact:property name="dataType"/>
    <iact:actionData xml:id="d9">
      <inkml:trace xmlns:inkml="http://www.w3.org/2003/InkML" xml:id="stk9" contextRef="#ctx0" brushRef="#br0">10275 3206 120 0,'0'0'942'7,"0"0"-570"1,0 0-154-2,0 0 16 2,0 0-73 0,0 0-161 0,0 0 0-2,10-8 0 2,17 8 0 0,17 0 0 0,8 13 0-2,12 2 0 3,13-10 0-2,7-1 0 2,17-4 0-4,-8 0 0 3,-10 0 0 2,-18 0 0-2,-25 0 0-2,-19 0 0 2,-7-4 0-1,-14 1 0-1,0 1 0 1,0-6 0 2,0-7 0-1,-14-10 0-2,-14-4 0 2,-5 2 0 0,-5 1 0 0,-4 7 0-1,17 5 0 0,-6 3 0 1,10 2 0 0,1 9 0 0,5 0 0-2,15 0 0 2,0 0-1281 0</inkml:trace>
    </iact:actionData>
  </iact:action>
  <iact:action type="add" startTime="15676">
    <iact:property name="dataType"/>
    <iact:actionData xml:id="d10">
      <inkml:trace xmlns:inkml="http://www.w3.org/2003/InkML" xml:id="stk10" contextRef="#ctx0" brushRef="#br1">26941 7358 542 0,'0'0'620'6,"0"0"-418"2,0 0-82-1,0 0-20-1,0 0-20 2,0 0-20 0,0-43 24 0,-16 40 0 1,9 0-24-4,-10 3-14 3,5 0 3 1,4 0-49-4,-6 0 0 4,9 0 0-2,5 0 0 1,0 0 0-2,0 0 0 2,0 0 0 0,0 0 0 0,5 0 0-2,20-12 0 2,4-10 0 0,-12-5 0 1,-6-1 0-3,-3 1 0 2,-8 5 0-1,0 9 0 1,0 1 0 0,0 7 0-2,-11 5 0 2,-11 0 0 0,-1 0 0-2,4 0 0 2,-1 18 0 0,2 9 0 0,14 0 0-2,-3 0 0 2,7-3 0 1,0-4 0-2,0-7 0-1,0-4 0 3,24-3 0-1,0-6 0-1,-7 0 0-1,-7 0 0 2,0 0 0 0,-7 0 0 0,-3-6 0-2,0-3 0 3,0 1 0-1,0 0 0-1,-20-1 0 1,1 7 0-1,-1 2 0 0,-1 0 0 1,4 8 0-1,-2 23 0 0,6 3 0 1,9-9 0 0,4-5 0-2,0-8 0 2,4-9 0 0,29-3 0 0,9 0 0-1,1 0 0 0,-4-20 0 1,-6 0 0 0,-13 0 0-1,-14 5 0 1,-4 6 0-1,6-1 0 1,-8 2 0-2,0 2 0 3,0 0 0-2,0 1 0 1,0 2 0-2,0-3 0 2,0 3 0 0,0 1 0 0,0-1 0 0,0 0 0-1,0-4 0 1,0 0 0-1,0-10 0-1,0-6 0 3,5-4 0-2,13-2 0 3,0 1 0-4,-4 0 0 2,-1 3 0 0,3 3 0 0,0-1 0-3,-11 7 0 3,11-5 0 0,-6 1 0-1,4 1 0 0,2-2 0 1,-3-3 0 0,2 1 0 0,1 4 0-2,4-3 0 2,-4 2 0 0,-5 0 0 0,5 0 0-3,2-2 0 4,1-1 0-1,-2 0 0 0,-2-2 0 0,0 0 0-2,1 3 0 2,0 3 0 0,-7-2 0-2,4 4 0 2,3-1 0 0,-6-3 0 0,3 1 0-2,8-2 0 2,-6-3 0 0,-3 2 0 0,4 1 0 0,-3 5 0-2,-6 0 0 2,6 4 0 0,-8-2 0-2,0-2 0 2,9-2 0 0,-10 2 0 0,9-3 0-2,-3-3 0 2,6-4 0 0,1-7 0 0,-1 2 0-2,5 2 0 2,-10 5 0 0,2 4 0 0,3 0 0-2,-6-2 0 2,3-2 0 0,8-3 0 0,-5-9 0-2,-5-2 0 2,10-8 0 0,2-8 0 0,-6 8 0-2,11-4 0 2,-7 3 0 0,0 4 0 0,-2 0 0-2,1 7 0 2,-6-1 0 0,4 5 0 0,9-7 0-2,-5-5 0 2,0-3 0 0,0-5 0 0,-4 5 0-2,-6 12 0 2,-3 14 0 0,-2 8 0 0,-6 5 0-2,8 3 0 2,-6 1 0 0,-3 2 0 0,0-2 0-2,0 3 0 2,0-3 0 0,0 5 0 0,3 0 0-2,-3 0 0 2,0 0 0 0,0 0 0 0,0 0 0-2,0 0 0 2,0 0 0 0,0 0 0 0,0 0 0-2,0 0 0 2,-16 12 0 0,-10 13 0 0,-5 0 0-2,-2 6 0 2,-8-1 0 0,-8 2 0 0,6 0 0-2,2-4 0 2,5-9 0 0,8-4 0 0,8-8 0-2,16-1 0 2,4-6 0 0,0 0 0 0,0 0 0-2,0 0 0 2,0 0 0 0,14-8 0 0,12-7 0 0,-1 1 0-2,-3 1 0 2,2-4 0 0,10-3 0-2,5-2 0 2,1-4 0 0,-9 5 0 0,-1-3 0-2,-4 8 0 2,-8 2 0 0,-2 2 0 0,1 9 0-2,-14 1 0 2,-3 2 0 0,0 0 0-1,0 14 0 0,0 34 0 1,0 10 0 0,3 4 0-1,-2-2 0 0,12-7 0 1,-10-5 0 0,4-9 0 0,-4-7 0-2,8-11 0 2,-7 2 0 0,10-10 0 0,-12-13 0-2,5 0-595 2</inkml:trace>
    </iact:actionData>
  </iact:action>
  <iact:action type="add" startTime="17681">
    <iact:property name="dataType"/>
    <iact:actionData xml:id="d11">
      <inkml:trace xmlns:inkml="http://www.w3.org/2003/InkML" xml:id="stk11" contextRef="#ctx0" brushRef="#br1">28307 4617 988 0,'0'0'504'3,"0"0"-164"5,0 0-125-1,0 0-215 1,0 0 0 0,0 0 0-1,0 0 0 0,48 32 0 1,-19-32 0-2,-2 0 0 2,7 0 0 1,-4 0 0-2,3-13 0-1,-5-11 0 3,-8-13 0-2,-1-7 0 1,-6 0 0-2,-9-1 0 2,-4 9 0 0,0 15 0 0,0 11 0-2,0 10 0 2,-20 0 0 0,-5 0 0 0,-11 0 0-2,-3 17 0 3,10 14 0-2,-7 8 0 1,13 3 0-2,2 4 0 2,5 1 0 1,15 5 0-2,1 0 0-1,0 2 0 2,0 3 0 0,0-5 0 0,1-5 0 0,20-10 0-1,-2-15 0 1,-3-7 0 0,-3-8 0-2,14-7 0 2,-2 0 0 0,-2 0 0 0,13 0 0-2,-20-5-137 2,-12-7-545 0</inkml:trace>
    </iact:actionData>
  </iact:action>
  <iact:action type="add" startTime="18188">
    <iact:property name="dataType"/>
    <iact:actionData xml:id="d12">
      <inkml:trace xmlns:inkml="http://www.w3.org/2003/InkML" xml:id="stk12" contextRef="#ctx0" brushRef="#br1">28865 4948 504 0,'0'0'588'6,"0"0"-290"1,0 0-90 1,0 0-110 0,0 0-42-2,0 0 4 2,1 3 34 1,-1-11 47-2,0-18-141-1,0-5 0 2,0-2 0 0,3 0 0 0,2 5 0-1,-2 1 0 0,5 9 0 1,1-5 0 0,7 3 0-2,4 0 0 3,8 2 0-2,4 5 0 1,4 4 0-2,4 1 0 2,1 3 0 0,0-1 0 2,-2 0 0-4,-19 1 0 2,-10-4 0 0,-10 9-133 0,0 0-917-3</inkml:trace>
    </iact:actionData>
  </iact:action>
  <iact:action type="add" startTime="18705">
    <iact:property name="dataType"/>
    <iact:actionData xml:id="d13">
      <inkml:trace xmlns:inkml="http://www.w3.org/2003/InkML" xml:id="stk13" contextRef="#ctx0" brushRef="#br1">28375 4226 1006 0,'0'0'398'7,"0"0"-244"0,0 0-24 1,0 0-52-2,0 0-10 2,0 0 26 0,0 0 16 0,0 0-101-2,0 0-9 3,0 0 0-2,0 0 0 2,0 0 0-4,0 0 0 4,0 0 0-1,12 0 0-1,-4 0 0 0,11 0 0 0,12-4 0 1,11 4 0 0,7-9 0-2,19 0 0 3,0 1 0 0,9-3 0-1,-13 1 0-2,-8 5 0 2,-8-4 0 0,-12 4 0 0,-10 2 0-2,-8 1 0 3,-5-1 0-3,-6 3 0 2,2 0 0-2,-9 0 0 2,0 0 0 0,0 0 0 0,0 0 0-2,0 0 0 2,0 0 0 0,0-8 0 0,-16-4 0-2,-4-5 0 2,-17-8 0 0,10 2 0 0,-5 3 0-2,7 4 0 2,8 4 0 0,4 7 0 0,0 0 0-2,-3-2 0 2,-2-3 0 0,16 7 0 2,-6 3-785-6</inkml:trace>
    </iact:actionData>
  </iact:action>
  <iact:action type="add" startTime="20154">
    <iact:property name="dataType"/>
    <iact:actionData xml:id="d14">
      <inkml:trace xmlns:inkml="http://www.w3.org/2003/InkML" xml:id="stk14" contextRef="#ctx0" brushRef="#br1">26882 7233 572 0,'0'0'268'8,"0"0"-84"-3,0 0-42 3,0 0-38 0,0 0-40 0,0 0 0-2,3 0 38 2,-3 0 28 0,0 0-32 1,0 0-8-4,0 0-2 3,0-8-4 1,0-1-27-1,-3-2-57-3,-10-1 0 4,6 5 0-2,-6-4 0 1,5 5 0-1,-8 0 0 0,8-3 0 1,-8 1 0 0,3 1 0-2,8 0 0 2,-9 4 0 0,5-2 0 0,6-1 0-2,-10-3 0 2,9 2 0 0,-9-5 0 2,7 3 0-5,-11 1 0 2,12-1 0 1,-6 4 0 0,6-1 0-2,-8 4 0 2,3-4 0 0,1 3 0 0,1-2 0-1,-7-2 0 0,7 5 0 2,-4-3 0-2,5 2 0-1,-3-4 0 4,2 2 0-2,1 0 0-1,-6-1 0-1,-3 0 0 2,5 1 0 0,-8 2 0 0,1-2 0-2,-5-4 0 2,-7-1 0 0,2 3 0 0,-7-4 0-2,8 2 0 2,-9-4 0 0,5 1 0 0,4-1 0-2,0 1 0 1,-3 0 0 2,4-1 0-1,-4-1 0-2,2-6 0 2,5 3 0 0,-9 0 0 0,4 4 0-2,4 1 0 2,-10-3 0 0,-2 4 0 0,6-5 0-2,-4 1 0 2,2-2 0 0,5 4 0 0,4-4 0-2,5 3 0 1,-5 1 0 2,6-2 0-1,-2-2 0-2,-1 0 0 2,2 2 0 0,-5-2 0 0,3 1 0-2,-3-3 0 2,-8 2 0 0,5 4 0 0,6-3 0-2,-3 6 0 2,8-1 0 0,-1 1 0 0,4 5 0-2,-3 0 0 2,1-2 0 0,9 2 0-1,5 3 0 0,-5-1 0 1,5 3 0 0,-3-4 0 0,-2 1 0-2,-3 2 0 2,4-5 0 0,-6 6 0 0,4-3 0-2,6 3 0 2,0 0 0 0,0 0 0 0,0 0 0-2,0-3 0 2,0 3 0 0,0-3 0 0,0 3 0-2,0 0 0 2,0 0 0 0,0 0 0 0,0 0 0-2,0 0 0 2,0 0 0 0,0 0 0 0,0 0 0-2,0 0 0 2,0 0 0 0,0 0 0 0,0 0 0-2,0 0 0 1,0 0 0 2,0 0 0-1,-4 0 0-2,4 0 0 2,0 0 0-1,0 0 0 2,0 0 0-3,0 0 0 2,0 0 0 0,0 0 0 0,0-2 0-2,0 2 0 2,0 0 0 0,0-4 0 2,4 2 0-6,16-4 0 3,20 1 0 2,-3-4 0-1,2 3 0-2,6-5 0 2,-6 3 0 0,2 3 0 0,0-7 0-2,-2 4 0 2,-15 3 0 0,0-2 0 0,-4 7 0-2,-7 0 0 2,-7 0 0-1,1 0 0 1,-4 0 0-1,-3 0 0 0,0 0 0 2,0 0 0-1,0 0 0-2,0 0 0 2,0 0 0 0,0 0 0-2,0 0 0 2,0 0 0 0,-16 0 0 0,-9 7 0 0,-15 3 0-2,-2-2 0 2,-12 1 0 0,9-6 0 0,-11 2 0-3,-1-2 0 3,11 3 0 1,-5-5 0-1,9 6 0-2,4 3 0 2,12-6 0 0,1 2 0 0,9-1 0-2,9 1 0 2,1 0 0 0,6 3 0-2,0 9 0 2,0 9 0 0,0 3 0 0,9 4 0 0,14 3 0-2,-1-2 0 1,4 5 0 2,8-1 0-1,-10 1 0-2,8-1 0 2,-7-2 0 0,-6-5 0 0,-4-13 0-2,-6-8 0 2,-6-9 0 0,3-2 0-2,-6 0 0 2,0 0 0 0,0 0 0 0,0-5 0 0,0-9 0-2,-6 1-1241 1</inkml:trace>
    </iact:actionData>
  </iact:action>
  <iact:action type="add" startTime="22178">
    <iact:property name="dataType"/>
    <iact:actionData xml:id="d15">
      <inkml:trace xmlns:inkml="http://www.w3.org/2003/InkML" xml:id="stk15" contextRef="#ctx0" brushRef="#br1">24419 5836 538 0,'0'0'378'8,"0"0"-182"-1,0 0 78 1,0 0-70-2,0 0-98 2,0 0 30 0,0 0 32-2,-14 0-121 3,14 7-47-2,0 4 0 2,0 2 0-4,0-4 0 3,10 3 0 0,10-7 0 0,6-5 0 0,12 0 0-2,5 0 0 2,11 0 0 0,-15-5 0 1,6-16 0-4,-6-1 0 6,-5-7 0-3,-11-1 0 0,-3 1 0-2,-17 4 0 0,-3 6 0 2,0 2 0 0,0 6 0-2,0 2 0 2,-19 1 0 0,-5 8 0-2,-16 0 0 2,0 0 0-1,-5 19 0 2,-3 12 0-1,5 8 0-2,5 10 0 2,10-1 0 0,2 5 0-2,9 2 0 2,5 0 0 0,11-2 0 0,1-3 0-2,0-8 0 2,20-8 0-1,18-9 0 2,8-10 0-1,6-10 0-2,-10-5 0 2,0 0 0 0,-4 0 0 0,-18 0 0-2,6 0 0 2,-8-16 0 0,2-3 0 0,-20 9-397-2,0 2-617 2</inkml:trace>
    </iact:actionData>
  </iact:action>
  <iact:action type="add" startTime="22794">
    <iact:property name="dataType"/>
    <iact:actionData xml:id="d16">
      <inkml:trace xmlns:inkml="http://www.w3.org/2003/InkML" xml:id="stk16" contextRef="#ctx0" brushRef="#br1">25218 5816 756 0,'0'0'500'7,"0"0"-276"-1,0 0-60 2,0 0-112 0,0 0 64-2,0 0-32 3,-104 20-24-2,64 11 8 2,3 6-45-2,0 11-23-1,14 2 0 2,3 6 0 1,7-6 0-2,13-4 0-1,0-4 0 2,0-5 0 0,41-10 0 1,11-4 0-4,-7-12 0 3,11-11 0 0,-1 0 0 0,-14 0 0 0,-9-24 0 0,-3-16 0 0,-9-6 0 1,-13-1 0-2,5 5 0-1,-12 0 0 3,0 8 0-2,0 11 0-1,0 6 0 2,0 12 0-1,0 5 0-1,-15 0-141 2,14 0-131 0,-11 0-392-1</inkml:trace>
    </iact:actionData>
  </iact:action>
  <iact:action type="add" startTime="23169">
    <iact:property name="dataType"/>
    <iact:actionData xml:id="d17">
      <inkml:trace xmlns:inkml="http://www.w3.org/2003/InkML" xml:id="stk17" contextRef="#ctx0" brushRef="#br1">25305 6021 896 0,'0'0'296'7,"0"0"36"0,0 0-62 1,0 0-56-2,0 0-175 3,-184 5-39-2,137 12 0 2,-3-7 0-4,11-2 0 3,11-2 0 0,11-3 0-2,4-3 0 2,7 0 0 0,1 0 0 0,5 0-489 0,0 0-1026-1</inkml:trace>
    </iact:actionData>
  </iact:action>
  <iact:action type="add" startTime="23829">
    <iact:property name="dataType"/>
    <iact:actionData xml:id="d18">
      <inkml:trace xmlns:inkml="http://www.w3.org/2003/InkML" xml:id="stk18" contextRef="#ctx0" brushRef="#br1">24379 5410 678 0,'0'0'406'7,"0"0"-208"0,0 0-42 1,0 0 16-2,0 0-36 2,0 0 22 0,20 0-15-2,-4 0-143 3,7 0 0-2,15 0 0 2,17 0 0-4,6 0 0 3,10 0 0 0,22 0 0 0,-8-4 0-2,1-10 0 2,-13 4 0 0,-12 3 0 2,-11 4 0-3,-23 3 0 0,-7 0 0 1,-4-2 0 0,-13 2 0-2,-3 0 0 1,0-5 0 1,0-10 0 0,-13-10 0 0,-17-9 0-2,-11-6 0 2,1 5 0 0,1 6 0 0,5 10 0 0,11 8 0-3,7 9 0 4,9 2 0-3,-6 0 0 2,6 0 0 0,7 0 0 2,0 0-203-6</inkml:trace>
    </iact:actionData>
  </iact:action>
  <iact:action type="add" startTime="27237">
    <iact:property name="dataType"/>
    <iact:actionData xml:id="d19">
      <inkml:trace xmlns:inkml="http://www.w3.org/2003/InkML" xml:id="stk19" contextRef="#ctx0" brushRef="#br2">25657 6997 182 0,'0'0'686'5,"0"0"-414"2,0 0-38 1,0 0-84 1,0 0-70-4,0 0-12 3,3 0 6 0,0 0 10 0,1 0-10-1,5-2-8 0,-5 2 11 1,-1-4-77 0,2-1 0-2,8 2 0 2,0-2 0 0,5 3 0 0,-3-3 0-2,11 3 0 3,-1-1 0-2,-2 3 0 2,-3 0 0-3,-1 0 0 1,4 0 0 1,-1 0 0 0,1 0 0-2,6 0 0 2,-4 0 0 2,7 0 0-2,-8 0 0-2,7 0 0 2,-2 5 0 0,3 2 0 0,0-2 0-3,-5 1 0 3,5 0 0 0,3-4 0 0,-9-2 0-2,10 0 0 3,-11 0 0-1,-2 3 0 0,0 0 0-2,-1 2 0 5,-6 3 0-6,3 4 0 2,-5 2 0-1,5-3 0 2,1 0 0 0,1 2 0 0,-1-5 0-2,-9 1 0 2,8 1 0 0,-1-2 0 0,-2 1 0 0,4 2 0-2,-1 0 0 2,-2 4 0 0,6-4 0-2,-2-1 0 2,2 2 0 0,7-3 0-1,-4-1 0 0,2 0 0 1,1 3 0 0,-4 2 0 0,-8 0 0-2,2 1 0 2,-2 0 0 0,-10 0 0 0,9-3 0-2,-5 4 0 2,3-2 0 0,5 2 0 0,1 2 0-2,-4-4 0 2,2 8 0 0,2-8 0 0,-10 4 0-2,10-3 0 2,-4 2 0 0,2 1 0 0,2 1 0-2,0-1 0 2,3 0 0 0,-4-4 0 0,-1-2 0-2,2 1 0 2,-1 1 0 0,-2 2 0 0,-5 2 0-2,4 3 0 2,0-1 0 0,1 3 0 0,-10-1 0-2,9-2 0 2,0 3 0 0,-4-2 0 0,4 3 0-2,1-1 0 3,-10 0 0-2,6 5 0 3,-7 0 0-5,-1 1 0 3,3 3 0 0,-3 2 0 0,0-13 0-2,6-3 0 2,-11-6 0-1,4-5 0 1,7 1 0-2,-9 6 0 2,1 4 0 0,7 2 0 0,0-3 0-2,-4 5 0 2,7-5 0 0,-12 0 0-1,7-3 0 0,0-1 0 1,-3-2 0 0,-2-5 0 0,-1 2 0-2,0-5 0 1,-2 1 0 2,9-3 0-2,-9 0 0-1,0 0 0 3,0 0 0 1,0 0 0-4,0 0 0 0,3 0 0 2,-3 0 0 0,0-3 0-1,0-19 0 0,0-4 0 3,0-1 0-5,-19-3 0 4,-2 0 0-3,4-2 0 2,-6 6 0 0,5-2 0 0,0 0 0-3,-6 2 0 4,4 1 0-1,0 2 0 0,-5-1 0-2,1 6 0 2,-1-1 0 0,2-1 0 0,2 0 0-2,-2 0 0 2,7 1 0 0,2-7 0 0,4 5 0-2,-3-3 0 2,5-1 0 0,-5 3 0 0,10 2 0-2,-4 5 0 2,-2 2 0 0,2-4 0 0,3 3 0-2,-12 1 0 2,6-4 0 0,0-2 0 0,-6 3 0-2,7-1 0 2,-7 6 0 0,3 3 0-1,3-1 0 0,-10 1 0 1,-1-5 0 0,-5 4 0 0,0-2 0-2,1-1 0 2,5 0 0 0,-3-2 0 0,6-3 0-2,-2 4 0 2,-2-1 0 0,-3 0 0 0,-5-1 0-2,1 0 0 2,5 6 0 0,-6-4 0 0,4 3 0-2,-1-5 0 2,6 1 0-1,-6-3 0 2,6 1 0-4,-1 2 0 4,-2 4 0-1,6 0 0 0,-6 2 0-2,2 5 0 2,-5 0 0 0,6-5 0 0,-2 5 0-3,-10-3 0 4,8-2 0-1,-3 5 0 0,-6-3 0-2,1 2 0 2,-3 0 0 0,2 1 0 0,-7 3 0-2,3 0 0 2,7 0 0 0,-3 0 0 0,-1 0 0-2,4 0 0 2,-4 0 0 0,-2 0 0 0,6 0 0-2,-4 0 0 3,10 0 0-2,-2 0 0 1,8 0 0-2,2 0 0 2,-4 0 0 0,7 0 0 0,3 0 0-2,-10 0 0 2,2 0 0 0,-1 0 0 0,2 0 0-2,10 0 0 2,-5 0 0 0,11-2 0 0,-2 2 0-2,3 0 0 2,0-4 0 0,-3 4 0 0,-2 0 0-2,-3 0 0 2,3 0 0 0,3-2 0 0,2 2 0-2,0-3 0 2,0 3 0 0,0 0 0 0,0-2 0-2,0 2 0 2,0-6 0 0,0 2 0 0,0 2 0-2,0-1 0 2,0-2 0 0,7-2 0 0,9 2 0-2,1-4 0 2,6-1 0 0,0 1 0 0,11 1 0-2,-11 2 0 2,5 3 0 0,5 1 0 0,-6 0 0-2,5 2 0 2,2 0 0 0,-7 0 0 0,9 0 0-2,-12 0 0 2,3 0 0 0,7 0 0 0,2 7 0-2,1 1 0 2,7-2 0 0,-1 3 0 0,5-2 0-2,2 5 0 2,-8 3 0 0,-2-2 0 0,-2 2 0-2,-8 2 0 2,4-4 0 0,5 4 0 0,-2-3 0-2,3-2 0 2,-9 1 0 0,3-1 0 0,2-2 0-2,-13 2 0 2,2-4 0 0,-2 4 0 0,2-4 0-2,-2 3 0 2,-1 2 0 0,1-3 0 0,10 2 0-2,-10 1 0 2,5 4 0 0,1 3 0-1,-9 0 0 0,-5-1 0 1,1 1 0 0,0-3 0 0,1-2 0-2,3 2 0 2,-1 4 0 0,-1-4 0 0,2 7 0-2,0-2 0 2,0 3 0 0,-5-1 0 0,4 1 0-2,-6-1 0 2,4-6 0 0,3-3 0 0,1 2 0-2,5-3 0 2,-1 4 0 0,6 3 0 0,-6 2 0-2,4 2 0 2,-6 4 0 0,-2 1 0 0,-1 0 0-2,0-1 0 2,0-6 0 0,1-1 0 0,-2-3 0-2,-8 2 0 2,5 1 0 0,0 3 0 0,-1 4 0-2,-5 2 0 2,3-5 0 0,-7-13 0 0,4-2 0-3,-10-11 0 4,3 0 0-1,-3 0 0 0,1 0 0-2,-1 0 0 2,3 0 0 0,14 0 0 0,-1-11 0-2,-1-26 0 3,-9 18-13-2,-4 0-1319 1</inkml:trace>
    </iact:actionData>
  </iact:action>
  <iact:action type="add" startTime="31554">
    <iact:property name="dataType"/>
    <iact:actionData xml:id="d20">
      <inkml:trace xmlns:inkml="http://www.w3.org/2003/InkML" xml:id="stk20" contextRef="#ctx0" brushRef="#br1">26878 7250 790 0,'0'0'262'7,"0"0"10"2,0 0-182-4,0 0-38 4,0 0 38-2,0 0 24-1,7 39-6 3,-7-39 40-2,-3-2-27 1,-14-15-121 0,-7-5 0-1,-6-4 0 0,-12-3 0 1,0-1 0 0,-2 1 0-2,-11-1 0 2,7-1 0 0,-12 0 0 0,-10-3 0-2,3 2 0 4,-7-5 0-3,8-3 0 1,2 1 0-2,0-4 0 2,3-2 0 0,2 4 0-2,4 0 0 1,0 6 0 2,10 8 0-1,3 2 0 0,1 6 0-2,1-3 0 2,3-1 0-1,-3-2 0 0,3 6 0 1,10-2 0 0,7 10 0 0,-1 5 0 0,5 4 0-2,12-1 0 2,-9 3 0 0,7-2 0 0,-7-2 0-3,6 2 0 4,-6-2 0-1,9-3 0-2,-4-3 0 2,-3 5 0 0,3-4 0 0,-5 1 0-2,0 3 0 2,6-1 0 0,3 4 0 0,-8-2 0-2,8 2 0 2,1 2 0 0,3 0 0 0,0-3 0 0,0 3 0-3,0 0 0 4,0 0 0-2,23 0 0 0,21 30 0 1,12 13 0 0,4 2 0 0,13 3 0 0,3 0 0-2,12 2 0 2,-4 4 0 0,0 1 0 0,6-4 0-2,-6-3 0 2,-4-11 0 0,-3-6 0-2,-2-9 0 2,-2 0 0 0,-12-2 0 0,-5 0 0-2,-17 0 0 2,-14-6 0 0,-5 0 0 0,1-3 0-2,-6-3 0 2,-7 0 0 0,5-1 0 0,3 2 0 0,-6-5 0-2,3 2 0 2,-12-1 0 0,7-2 0-2,-8-3 0 2,0 0 0 0,0 0 0 0,0 0 0-2,0 0 0 2,0 0 0 0,0 0 0-1,0-3 0-1,-28-21 0 3,-26-8 0-1,-9-1 0 0,-21-4 0 0,-14-5 0-2,-4-2 0 2,-13-10 0 0,8 4 0 0,7 4 0-3,7 9 0 4,12 9 0-1,14 11 0-2,11 2 0 3,12 6 0-2,6 1 0 1,15-1 0-2,0-2 0 2,9 1 0-1,0 0 0 1,9 3 0-1,5 5 0 0,0 2 0 2,0 0 0-1,16 0 0-2,27 22 0 1,15 13 0 1,12 1 0 1,7 6 0-3,15 3 0 2,-6 0 0 0,12-1 0 0,-1 0 0-2,4 0 0 2,-9-2 0 0,-2-2 0 0,-10-6 0 0,-19-6 0-2,-15-9 0 2,-10-5 0 0,-18-11 0-2,-11 0 0 2,-4-3 0 0,-3 0 0 0,0 0 0-2,0 0 0 2,0 0 0-1,0 0 0 2,0 0 0-3,0 0 0 2,0 0 0 0,-28-15 0 0,-31-26 0-2,-18-11 0 2,-11 2 0 0,-15-1 0 0,-10 6 0-2,8 9 0 1,4 2 0 2,4 6 0-1,5 0 0-2,17-1 0 2,10 8 0 0,17-2 0 0,25 9 0-3,3 7 0 4,20 3 0-2,0 4 0 2,2 0 0-4,39 0 0 4,23 34 0-1,13 11 0 0,23 8 0-2,20 9 0 2,13-3 0 0,8 1 0 0,-9 1 0-2,-16-8 0 2,-19-5 0 0,-26-10 0 0,-17-6 0-2,-18-15 0 2,-12-5 0 0,-8-7 0 0,-13-5 0-2,-3 0 0 2,0 0 0 0,0 0 0-1,0 0 0 0,-11-5 0 0,-44-44 0 2,-38-20 0-1,-25-13 0-2,-19-6 0 2,-15 4 0 0,-21 5 0 0,12 15 0-2,15 16 0 2,15 15 0 0,23 7 0 0,9 9 0-2,25 5 0 2,23 2 0 0,21 2 0 0,17 4 0-2,13 4 0 2,0 0 0 0,7 0 0 0,37 0 0-2,12 21 0 2,5 14 0 0,19 3 0 0,17-2 0-2,6 1 0 2,14-2 0 0,3 9 0 0,-8 0 0-2,-12 9 0 2,-10 3 0 0,-22-5 0 0,-11-6 0-2,-15-10 0 1,-9-14 0 2,-10-7 0-1,-5-8 0-2,2 0 0 2,-17-6 0-1,-3 2 0 2,0-2 0-3,0 0 0 2,0 0 0 0,0-8 0 0,-32-33 0-2,-29-16 0 2,-10-5 0 0,-26-2 0 0,-8 2 0-2,-13 2 0 2,-4 3 0 0,2 10 0 0,17 7 0-2,21 13 0 2,17 7 0 0,22 7 0 0,21 7 0-2,16 3 0 2,6 0 0 0,0 3 0 0,0 0 0-2,0 0 0 2,0 0 0 0,19 0 0 0,6 0 0-3,15 8 0 4,-3 14 0-1,9 10 0 0,8 0 0-2,9 6 0 2,11-1 0 0,-3-1 0 0,12-4 0-2,-2-12 0 2,-6 4 0 0,-4-8 0 0,-24-2 0-2,-20-3 0 2,-9-7 0 0,-18-2 0 0,0-2 0-2,0 0 0 1,-32-6 0 2,-38-29 0-1,-20-19 0-2,-21-8 0 2,-8 0 0 0,-1 0 0 0,18 15 0-2,18 10 0 2,17 18 0 0,21 7 0 0,20 12 0-2,22 0 0 2,-1 0 0 0,5 0 0 0,0 0 0-2,25 23 0 1,39 25 0 1,28 13 0 1,16 7 0-3,19 8 0 2,14 0 0 0,13-6 0 0,-14-9 0 0,-22-7 0-2,-18-11 0 2,-29-7 0 0,-11-6 0-2,-10-5 0 2,-11-5 0 0,-12-3 0 0,-2-3 0-2,0-4 0 1,-14-3 0 2,2-1 0-1,-10-4 0-3,5 3 0 4,-3-5 0-1,3 4 0 0,5 0 0-2,-6 1 0 2,9-5 0 0,-12 4 0 0,-4-4 0 0,0 0 0-2,0 0 0 2,0 0 0 0,-27-30 0-2,-34-11 0 1,-16-11 0 2,-26 5 0-1,-17 0 0-2,-11 7 0 2,4 3 0 0,-2 6 0 0,17 0 0-2,8-3 0 2,14 4 0 1,23-1 0-2,13 6 0-1,31 10 0 2,6 8 0 0,14 7 0 0,3 0 0-2,20 7 0 3,37 40 0-2,27 10 0 1,16 12 0 0,17 0 0-2,11 0 0 2,5-5 0 0,-12-12 0-2,-21-10 0 2,-16-7 0 0,-18-10 0 0,-15-8 0-2,-12-7 0 1,-14-4 0 2,-9-6 0-1,-9 0 0-2,-7 0 0 1,0 0 0 2,0 0 0-1,0 0 0-3,0 0 0 4,0 0 0-1,-20 0 0 0,-16-36 0-2,-15-16 0 2,-7-2 0 0,-9 0 0 0,-2 9 0-2,12 9 0 2,11 13 0 0,21 8 0 0,9 10 0-2,16 3 0 1,0 2 0 2,0 0 0-1,3 0 0-3,30 0 0 4,-10 17 0-1,2-10 0 0,-5 0 0-2,-8-7 0 2,-12 0 0 0,0 0 0 0,0 0 0-3,0 0 0 4,-16-12 0-1,-29-24 0 0,-27-12 0-2,-12-5 0 1,-14 2 0 2,0-3 0-1,-1 3 0-2,12 4 0 1,11 5 0 2,19 8 0-1,13 4 0-2,17 2 0 2,-6 2 0 0,7 1 0 0,1 5 0-2,-4 6 0 3,6 3 0-2,-11 0 0 1,4 0 0-2,5-1 0 1,1 4 0 2,2-4 0-1,9 4 0-2,0-1 0 1,8-2 0 2,-3 7 0-1,8-3 0-2,-3 1 0 2,3 2 0 0,0 3 0-1,0 1 0-1,13 0 0 3,30 0 0-1,17 0 0 0,20 0 0-2,1 0 0 2,0 0 0 0,-4 0 0 0,-8 0 0-2,-12-6 0 2,-4 0 0 0,-9 4 0 0,-3 2 0 0,-5 0 0-2,-4 0 0 2,0 0 0 0,-15 0 0-2,-1 5 0 2,-13-2 0 0,-3 1 0 0,0-2 0 0,0 6 0-3,-39 9 0 4,-22-3 0-1,-16 2 0-2,-4-4 0 2,-18-9 0 0,14-3 0 0,-14 0 0-2,15 0 0 2,3 0 0 0,7 0 0 0,1 0 0-2,14 0 0 2,8 17 0 0,18 2 0 0,10-5 0-2,10-5 0 1,13-6 0 2,0 1 0-1,0-3 0-2,0 13 0 2,29 3 0 0,1 6 0 0,11 4 0-2,-2 2 0 2,1 1 0 0,1 7 0 0,-5 3 0-2,2 4 0 2,-2 0 0 0,-15-3 0 0,-3-5 0-2,-8 1 0 1,4-5 0 2,-10-8 0-1,6-7 0-2,-3-11 0 2,-7-3 0 0,0-3 0-1,3 0 0-1,-3 0 0 3,0 0 0-1,0 0 0 0,0 0 0-2,0 0 0 2,0 0 0 0,0 0 0 0,0 0 0-2,0 0 0 1,0 0 0 1,0 0 0 1,0 0 0-3,0 0 0 2,0 0 0 0,0 0 0 0,0 0 0-2,0-11 0 1,0-15 0 2,0 5 0-1,-10 0 0-2,-4 5 0 2,0 6 0 0,9 3 0 0,-8 0 0-3,10 7 0 4,-2 0 0-1,3 0 0 0,2 0 0-3,0 0 0 4,-2 0 0-1,-7 7 0 0,9-7 0-2,-3 0 0 2,2 0 0 2,-2-12 0-2,-4-25 0-2,-9-4 0 1,3-8 0 2,-5 8 0-1,-5 1 0 1,6 9 0-4,-2 6 0 1,7 3 0 2,-3-1 0-2,7-2 0 2,-5-6 0 0,9-3 0 0,4-6 0-2,0 4 0 2,0-2 0-1,0 10 0 2,0 7 0-3,4 8 0 2,14 6 0 0,2 5 0 0,10 2 0-2,9 0 0 1,15-4 0 2,10 2 0-1,17-2 0-2,15 4 0 2,4 0 0 0,0 0 0 0,-15 0 0-2,-5 10 0 2,-21 3 0 0,-21 1 0 0,-19-5 0-2,-18-6 0 2,-1 1 0 0,0-3 0 0,-20 2 0-2,-28 1 0 1,-17 6 0 2,-6 10 0-1,-7 2 0-2,52-7 0 2,-3-1 0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10:07.903"/>
    </inkml:context>
    <inkml:brush xml:id="br0">
      <inkml:brushProperty name="width" value="0.05292" units="cm"/>
      <inkml:brushProperty name="height" value="0.05292" units="cm"/>
    </inkml:brush>
  </inkml:definitions>
  <iact:action type="add" startTime="2953">
    <iact:property name="dataType"/>
    <iact:actionData xml:id="d0">
      <inkml:trace xmlns:inkml="http://www.w3.org/2003/InkML" xml:id="stk0" contextRef="#ctx0" brushRef="#br0">10095 12557 286 0,'0'0'236'7,"0"0"-54"1,0 0 40 0,0 0 24-2,0 0 70 2,0 0-80 0,0 0-26 0,26-9-97-2,-13 9-113 2,7 10 0 0,17-1 0 0,6-1 0-2,15 1 0 2,25-1 0 0,30 2 0 0,29-6 0-2,39-1 0 3,39-3 0-1,24 6 0 0,21-6 0-2,16 0 0 2,-2 0 0 0,-20 0 0 0,-21 0 0-2,-37 0 0 2,-24 0 0 0,-32 0 0 0,-20 0 0-2,-17 0 0 2,-34 0 0 0,-23 0 0 0,-28 0 0-2,-23 0 0 1,0 0 0 1,-7 4 0 0,-70 20 0-2,-43 1 0 3,-54-10 0-1,-27-15 0 0,-43 0 0-2,-44-29 0 3,-30-27 0-2,-14-2 0 2,7 21 0-4,38 14 0 3,45 19 0 0,45 4 0 0,38 0 0-2,31 4 0 2,21 12 0 1,33-2 0-2,18 3 0-1,25-4 0 2,18-3 0 0,13-3 0-1,0 1 0-1,51 5 0 2,49 11 0 0,53 0 0 0,52 4 0-2,59 4 0 2,37-2 0 0,41 4 0 0,-11-6 0-2,-37-4 0 2,-40-5 0 0,-64-18 0 0,-34-1 0-2,-39 0 0 2,-37 0 0 0,-36 0 0 0,-28 0 0-2,-16 0 0 2,-16 0 0 0,-81 26 0 0,-47-1 0-2,-62-8 0 2,-47-17 0 0,-32 0 0 0,-15 0 0-2,2 0 0 2,43 0 0 0,29 6 0 0,56 17 0-2,34-1 0 2,40-3 0 0,35-4 0 0,34-6 0-2,27-9 0 2,27 0 0 0,99 0 0 0,86 0 0-2,69 0 0 2,53 0 0 0,-1 0 0 0,-36 17 0-2,-64 11 0 2,-53-6 0 4,-55-3 0-7,-40-7 0 1,-14-11 0 3,-33 3 0-2,-26-4 0 2,-12 0 0-5,-28 0 0 4,-73 0 0 0,-72 0 0 0,-49 0 0-2,-28 0 0 2,-17-9 0 1,34-2 0-2,40 7 0-1,52 4 0 2,54 0 0 0,38 0 0 0,40 0 0-2,14 0 0 2,96 0 0 0,63 0 0 0,74 19 0-2,22 2 0 2,-16-1 0 0,-31-3 0 0,-64-10 0-2,-36-5 0 2,-49-2 0 0,-25 0 0 0,-21 0 0-2,-18 0 0 2,-18 0 0 1,-80 0 0-2,-63-9 0-1,-61 1 0 2,-39 3 0 0,0-1 0 0,12-3 0-2,37 9 0 3,172 0 0 0,22 0-531-1</inkml:trace>
    </iact:actionData>
  </iact:action>
  <iact:action type="add" startTime="8039">
    <iact:property name="dataType"/>
    <iact:actionData xml:id="d1">
      <inkml:trace xmlns:inkml="http://www.w3.org/2003/InkML" xml:id="stk1" contextRef="#ctx0" brushRef="#br0">22873 3231 214 0,'-28'-11'312'7,"11"-3"-166"-1,-2-8 24 2,-15-8-4 0,11 0-50-2,-4-1-30 2,-10 3 2 0,7 6 34 0,-5 2-32 0,-13 5 4-2,1 2 28 2,-23 2-4 0,-1 0-20 0,-13 5-24-2,-13 0-43 2,-24 6-31 0,-19 0 0 0,-18 0 0-1,-22 0 0 1,-14 10 0 0,3 9 0 0,-4 12 0-2,13 3 0 3,21 4 0-2,0 8 0 0,20 1 0 0,1 7 0 2,2 5 0-2,10 14 0 1,8 11 0-2,7 11 0 2,13 13 0 0,3 1 0 1,13 3 0-3,0 6 0 2,0 3 0 0,4 3 0-3,-7 0 0 3,3 3 0 0,0 1 0 0,1 13 0 0,6 10 0-2,12 19 0 3,3 10 0-2,-12 16 0-1,10 0 0 3,-5-9 0-2,2-13 0 1,3-9 0 0,3-2 0-1,0 23 0 0,6 21 0 2,13 18 0-4,3 20 0 4,19 7 0-2,-6 2 0 2,-2-7 0-2,2-18 0 0,-7-22 0 1,8-7 0-1,-1-7 0-1,3 13 0 3,10 13 0-1,8 19 0-1,5 21 0-1,0 27 0 2,24 15 0 0,19 5 0 0,-1 6 0 0,15-14 0-1,-2-7 0 0,-7-14 0 1,5-13 0-1,-2 1 0 1,3-7 0 0,8-14 0 0,7-2 0-2,4-16 0 1,23-11 0 2,17 5 0-2,16-10 0 2,14-4 0-4,15-15 0 4,2-11 0-2,-2-4 0 0,-5-2 0 1,-5-2 0 0,-7-9 0-1,-5-17 0-1,12-20 0 2,11-19 0 0,22-16 0 0,5-12 0-2,10-10 0 3,-11 10 0-2,-11 2 0 2,-14 1 0-4,-17-3 0 3,11-20 0 0,-2-23 0 1,29-24 0-3,25-12 0 1,26-43 0 2,26-44 0-2,22-14 0 0,18-9 0 0,-1 3 0 1,-8 4 0 1,-4-4 0-3,-11-9 0 2,-29-12 0-1,-11-30 0 2,-23-39 0-4,3-28 0 4,3-30 0-2,5-18 0 2,4 3 0-3,-4-10 0 1,-21-6 0 1,-20-13 0 0,-24-30 0-1,-24-28 0 0,-28-28 0 2,-21-14 0-2,-12 11 0 0,-21 14 0 0,-11 12 0 2,-8 10 0-2,-11-5 0 0,-11 11 0 0,0 19 0 2,-10 23 0-2,0 17 0-1,0 6 0 2,-13 5 0 3,-18-5 0-6,-9 6 0 1,-12 6 0 2,4 12 0 0,-19 19 0 1,-4 13 0-1,-17 14 0-2,-4 0 0 2,-9-5 0-1,-19-12 0-1,-4-16 0 2,-10-15 0 0,-7-1 0 0,-11-6 0-2,7 17 0 3,-2 22 0-1,-11 19 0 0,13 16 0-2,-11 21 0 2,-4 25 0-1,-5 22 0 2,-4 20 0-4,0 15 0 4,-7-3 0-1,-8 9 0 0,-21-4 0-2,-25 2 0 2,2 7 0 1,2 4 0-2,6 22 0-1,14 18 0 2,14 22 0 0,3 12 0-1,13 6 0 1,2 39 0-2,10 12 0 2,4 15 0 1,-17 12 0-3,-4 9 0 2,-17 6 0 0,14 4 0 0,-1-1 0-2,5 2 0 2,6 9 0 0,-3 5 0-1,3 13 0 0,0 13 0 0,-4 19 0 2,1 17 0-2,26 16 0 0,14 15 0 1,5 15 0-1,10-3 0 2,2 8 0-4,2 3 0 4,11-2 0-1,14 1 0-1,9 6 0-1,16 10 0 3,9 12 0-1,2 22 0 0,17 12 0-1,-1-8 0 0,0-9 0 0,-2-16 0 3,-1-21 0-5,5 3 0 3,3 3 0 0,3 21 0 0,8 24 0-2,18 14 0 1,7 25 0 1,0 10 0 1,7 10 0-3,41 23 0 1,11 11 0 1,12 6 0 1,9-9 0-3,0-25 0 2,0-31 0 0,-12-20 0 1,4-2 0-4,-7-1 0 3,-5 1 0 0,-2-21 0 0,1-30 0-2,-8-36 0 2,19-31 0 0,6-27 0-1,29-24 0 1,25-16 0-1,37-30 0 1,17-11 0-1,15-13 0 0,11-1 0 1,12 0 0 0,11 0 0 0,5 9 0-2,-11 0 0 2,-6 0 0 0,-16-3 0 0,-8-5 0 0,-4-9 0-2,-12-7 0 2,-12-12 0 0,-8-3 0-2,-5-19 0 2,4-15 0 0,5 0 0-1,16-19 0-1,3-16 0 2,3 5 0 1,-3-4 0-1,-1-8 0-2,-2-23 0 2,16-33 0 0,5-35 0 0,15-43 0-3,3-38 0 4,-7-38 0-1,-7-27 0 1,-17-7 0-4,-14-2 0 4,-26 16 0-2,-12 11 0 1,-13-3 0-2,-3-7 0 2,-5-24 0 0,1-42 0 0,0-51 0-2,-14-41 0 2,-19 2 0 0,-23 39 0 0,-4 56 0-2,-17 48 0 2,-3 27 0 0,-14-9 0 0,4-4 0-2,7-1 0 2,-7-20 0 0,2-5 0 0,-22-23 0-3,-7-18 0 3,0-6 0 0,-40 12 0 0,-17 10 0-2,-9 26 0 2,-13 12 0 2,-16 2 0-3,-7 5 0 2,-5-14 0-4,-9-12 0 3,12 3 0 3,-14 8 0-6,14 23 0-1,-5 35 0 4,5 36 0 0,-3 28 0-2,-8 17 0 2,-11 4 0 0,-31-10 0 0,-25-5 0-2,-39-7 0 2,-32 7 0 0,-11 21 0 0,2 24 0-2,5 36 0 2,19 44 0 0,27 26 0 0,13 12 0-2,10 0 0 2,-5 13 0 0,-11 14 0 0,-14-5 0-2,-6 9 0 2,-10 14 0 0,13 9 0 0,9 21 0-2,15 20 0 2,17 16 0 0,19 18 0 0,5 6 0-2,2 2 0 2,6-8 0 0,-10-11 0 0,-1-17 0-2,-7-3 0 2,6 9 0 0,-4 8 0 0,10 14 0-2,18 13 0 2,11 14 0 0,2 24 0 0,24 23 0 1,12 19 0-2,15 24 0 1,7 1 0 0,5-3 0-2,1 0 0 2,-5-6 0 1,3 10 0-2,-8 2 0-1,5 1 0 2,16 1 0 0,-1 18 0 0,26 15 0-2,10 9 0 1,13 15 0 2,0-5 0-2,0-1 0 0,0-8 0 0,0-22 0 1,0-15 0 0,0-12 0-2,0-8 0 3,0 9 0-2,13 6 0 1,30 17 0-2,18 21 0 3,32 12 0-1,7-1 0 0,20-9 0-2,2-32 0 2,14-19 0 0,-5-20 0 0,9-15 0-2,11-7 0 2,-6 0 0 1,11-1 0-2,-5 0 0 0,7 1 0 0,12 3 0 1,-2 5 0 0,9-7 0-2,-16-3 0 2,-14-22 0 0,3-32 0 0,-7-38 0-2,5-32 0 2,10-40 0 0,15-27 0 0,-1-7 0-3,3 0 0 3,1-7 0 1,-12 1 0-2,-3 4 0-1,-2 2 0 2,-1 0 0 1,3 0 0-2,-10 8 0 0,2 9 0 0,-12-7 0 2,-5-10 0-2,-8 0 0 0,9-44 0 0,7-52 0 1,27-45 0 2,23-69 0-5,19-93 0 3,-4-111 0 0,1-100 0 1,-24-80 0-4,-6-60 0 3,-22-20 0 0,-18 5 0 1,-20 8 0-3,-20 20 0 2,-20 21 0-1,-16 13 0 1,-21 20 0-1,-25 44 0 0,-18 48 0 0,-2 54 0 1,-57 65 0-1,18 345 0 0,5 17-833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10:07.90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5" units="cm"/>
      <inkml:brushProperty name="height" value="0.055" units="cm"/>
    </inkml:brush>
  </inkml:definitions>
  <iact:action type="add" startTime="6673">
    <iact:property name="dataType"/>
    <iact:actionData xml:id="d0">
      <inkml:trace xmlns:inkml="http://www.w3.org/2003/InkML" xml:id="stk0" contextRef="#ctx0" brushRef="#br0">8661 8471 1028 0,'0'0'352'7,"0"0"-134"-1,0 0-18 2,0 0-82 0,0 0-66 0,0 0-20-2,0 0-10 2,0 0-4 0,0 0-11 0,0 0-7-2,0 0 0 2,0 0 0 0,0 0 0 0,0 0 0-2,0 0 0 2,0-4 0 0,0-9 0 0,0-7 0-2,0-7 0 2,0 5 0 0,0 0 0 0,0 12 0-2,-8-3 0 2,-1 13 0 0,-6 0 0 0,4 0 0-2,-2 6 0 2,10 25 0 0,3 2 0 0,0 2 0-2,0-9 0 2,0-8 0 0,10-9 0 0,16-4 0-2,2-5 0 2,4 0 0 0,-2 0 0 0,-5-5 0-2,1-22 0 1,-16-3 0 2,-6 6 0-1,-4-4 0-2,0 11 0 2,0 2 0 0,-7 11 0 0,-9 4 0-2,-1 0 0 2,7 0 0 0,-4 4 0 0,10 19 0-2,-3-3 0 2,7-3 0 0,0-10 0 0,0-1 0-2,0-6 0 2,7 0 0 0,18 0 0 0,-5 0 0-2,3 0 0 2,-7 0 0 0,-3 0 0 0,-10 0 0-2,-3-6 0 2,0-1 0 0,0-8 0 0,-19 2 0-2,-8-3 0 2,-2 15 0 0,7 1-15 0,19 0-409-2,3 11-990 2</inkml:trace>
    </iact:actionData>
  </iact:action>
  <iact:action type="add" startTime="8015">
    <iact:property name="dataType"/>
    <iact:actionData xml:id="d1">
      <inkml:trace xmlns:inkml="http://www.w3.org/2003/InkML" xml:id="stk1" contextRef="#ctx0" brushRef="#br0">9873 14149 94 0,'0'0'1236'7,"0"0"-948"-2,0 0-106 4,0 0-60-1,0 0-88 0,0 0-30 0,0 0 4-2,23 152 14 2,-15-84 12 0,-5 10-11 0,1 9-23-2,-4 6 0 2,3 3 0 0,-3-1 0 0,0-9 0-2,0-5 0 2,0-26 0 0,0-11 0-1,0-14 0 2,0-16 0-2,0-6 0 0,0-8 0 1,0 0 0-2,0 0 0 2,0-3 0 0,0-36 0 0,0-18 0-2,0-15 0 2,0-16 0 0,0-10 0 0,0-12 0-2,-3-1 0 2,3 3 0 0,-2 4 0 0,2 8 0-2,0 7 0 2,0 8 0 0,0 6 0 0,0 17 0-2,15 8 0 2,-2 10 0 0,4 16 0-2,4 3 0 2,-3 10 0 0,11 8 0 0,-1 3 0 0,-3 0 0-2,11 5 0 2,0 32 0 0,-5 12 0-2,6 9 0 2,-3 10 0 1,-8 4 0-2,-10 0 0 1,-15-11 0-2,-1-4 0 2,-1-10 0 0,-34-5 0 0,-13-2 0-1,-6-10 0 1,8-6 0 0,5 0 0 0,8-10 0-1,21-1 0 1,1 2 0 0,11 1 0-1,0 2 0-2,23 1 0 3,18-2 0 0,-1 5 0-2,12 7 0 2,2 4 0 0,-3 18 0 0,-5 8 0 0,1 3 0-2,-7-3 0 2,-12-15 0 0,-8-13 0-2,-7-4 0 2,-6-8 0 0,-4-2 0 0,9 0 0 0,-11-12 0-2,-1-5 0 2,0 0-551 0</inkml:trace>
    </iact:actionData>
  </iact:action>
  <iact:action type="add" startTime="9228">
    <iact:property name="dataType"/>
    <iact:actionData xml:id="d2">
      <inkml:trace xmlns:inkml="http://www.w3.org/2003/InkML" xml:id="stk2" contextRef="#ctx0" brushRef="#br0">9572 13278 1112 0,'0'0'490'8,"0"0"-182"0,0 0-171 0,0 0-137 0,0 0 0-2,0 0 0 2,191 0 0 0,-140 0 0-1,17 0 0 0,0 0 0 1,6 0 0 0,-3 0 0-2,6 0 0 2,-15 0 0 0,-4 0 0 0,-3 0 0 0,-17 4 0-2,-15 1 0 2,-14 1 0 0,2-6 0-2,-11 0 0 2,0 0 0 0,0 0 0 0,0 0 0-2,-13 0 0 2,-17-27 0 0,-11-8 0 0,-8-8 0 0,10-1 0-2,4 3 0 3,2 8 0-2,8 9 0-1,6 11 0 2,9 9 0 0,4 4 0 0,2 0 0-2,4 0 0 2,0 10-15 0,0 7-1667 0</inkml:trace>
    </iact:actionData>
  </iact:action>
  <iact:action type="add" startTime="10917">
    <iact:property name="dataType"/>
    <iact:actionData xml:id="d3">
      <inkml:trace xmlns:inkml="http://www.w3.org/2003/InkML" xml:id="stk3" contextRef="#ctx0" brushRef="#br1">11036 15105 156 0,'0'0'922'7,"0"0"-738"1,0 0 76-2,0 0-34 2,-68-150-68 0,39 69-44 0,8-14-87-2,13-15-27 2,-4-8 0 0,9-3 0 0,3-5 0-2,0-6 0 2,0-4 0 0,0 0 0 0,3 12 0-2,23 11 0 2,5 24 0 2,21 18 0-2,13 21 0-3,2 22 0 3,-34 28 0 0,-6 0-637 0</inkml:trace>
    </iact:actionData>
  </iact:action>
  <iact:action type="add" startTime="11654">
    <iact:property name="dataType"/>
    <iact:actionData xml:id="d4">
      <inkml:trace xmlns:inkml="http://www.w3.org/2003/InkML" xml:id="stk4" contextRef="#ctx0" brushRef="#br1">14123 15279 1094 0,'0'0'360'5,"0"0"-128"2,97-163-68 1,-76 82-44 0,-4-18-43-2,-11-24-77 2,-2-21 0 0,-4-10 0-1,0-9 0 0,-24 9 0 1,-33 4 0 0,-14 10 0 0,-22 18 0-1,53 103-235 1,3 8-925 0</inkml:trace>
    </iact:actionData>
  </iact:action>
  <iact:action type="add" startTime="12304">
    <iact:property name="dataType"/>
    <iact:actionData xml:id="d5">
      <inkml:trace xmlns:inkml="http://www.w3.org/2003/InkML" xml:id="stk5" contextRef="#ctx0" brushRef="#br1">12691 15074 1186 0,'0'0'268'8,"0"0"-80"-2,-51 194-38 2,8-132-100 0,-4-6-50 0,-6-3-28-2,30-45-272 2,10-5-668 0</inkml:trace>
    </iact:actionData>
  </iact:action>
  <iact:action type="add" startTime="14451">
    <iact:property name="dataType"/>
    <iact:actionData xml:id="d6">
      <inkml:trace xmlns:inkml="http://www.w3.org/2003/InkML" xml:id="stk6" contextRef="#ctx0" brushRef="#br2">11333 14453 1046 0,'0'0'608'7,"0"0"-314"1,0 0-195 0,0 0-99-2,0 0 0 2,0 0 0 0,0 0 0 0,13 7 0-2,-6-7 0 2,-4 0 0 0,13 0 0 0,4-5 0-3,5-17 0 4,11-1 0-1,-8 1 0-1,5 3 0 1,3 8 0-1,-8 5 0 1,-6 6 0 0,5 0 0-2,-4 0 0 2,-2 27 0 0,2 13 0 0,-6 11 0-2,6 5 0 4,-2 4 0-3,5 6 0 1,11 3 0-2,0-5 0 3,-1-2 0-2,-9-18 0 3,5-10 0-6,-7-17 0 5,-2-14 0-2,11-3 0 1,-7 0 0-1,-4-34 0 0,-2-8 0 2,-11-9 0-2,-10 1 0-1,0 27-347 2,0 3-1211 0</inkml:trace>
    </iact:actionData>
  </iact:action>
  <iact:action type="add" startTime="14931">
    <iact:property name="dataType"/>
    <iact:actionData xml:id="d7">
      <inkml:trace xmlns:inkml="http://www.w3.org/2003/InkML" xml:id="stk7" contextRef="#ctx0" brushRef="#br2">12049 14309 928 0,'0'0'544'7,"0"0"-236"1,0 0-98 0,0 0-153-2,0 0-57 2,0 0 0 0,-71 225 0 0,20-124 0-2,-8 9 0 2,1-3 0 0,-2-6 0 0,7-14 0-2,2-22 0 2,15-21 0 0,7-18 0 0,17-17 0-2,3-9 0 2,9-9-43 0,0-22-471 0,9-5-372-2</inkml:trace>
    </iact:actionData>
  </iact:action>
  <iact:action type="add" startTime="15546">
    <iact:property name="dataType"/>
    <iact:actionData xml:id="d8">
      <inkml:trace xmlns:inkml="http://www.w3.org/2003/InkML" xml:id="stk8" contextRef="#ctx0" brushRef="#br2">13035 14588 544 0,'0'0'456'8,"0"0"-220"-2,0 0-52 2,0 0-38 0,0 0-42 0,0 0-24-2,68-2-4 2,-55 2 12 0,-6 0-2 0,10 0-39-2,-5 0-47 2,-3 4 0 2,7 11 0-4,-9-2 0 0,2 11 0 2,-5 1 0 0,-4 12 0 0,0 8 0-2,0 8 0 2,0 2 0 0,-13 2 0 1,1-6 0-3,-1-3 0 3,10-14 0-2,3-7 0 2,0-10 0-4,0-9 0 2,28-2 0 1,12-6 0 0,13 0 0-1,-5-14 0 1,-8-25 0 0,-5-10 0 0,-13-9 0-1,-17-3 0 0,-5-5 0 1,0 10 0 0,0 11 0-2,0 17 0 2,0 13 0-1,0 13 0 1,0 2 0-2,0 0 0 2,0 0 0 0,0 32 0-2,0 20 0 2,0 14 0 0,0 11 0 0,15 14 0 0,-1 6 0-2,-2 19 0 2,5 14 0 0,4 13 0-2,-5 5 0 2,-16 2 0 0,0-13 0 0,-5-11 0 0,-44-18 0-2,-5-24 0 2,-17-22 0 0,-8-17 0-2,2-29 0 2,3-16 0 0,45-10 0 0,9-34-283 0</inkml:trace>
    </iact:actionData>
  </iact:action>
  <iact:action type="add" startTime="28795">
    <iact:property name="dataType"/>
    <iact:actionData xml:id="d9">
      <inkml:trace xmlns:inkml="http://www.w3.org/2003/InkML" xml:id="stk9" contextRef="#ctx0" brushRef="#br3">8738 8878 664 0,'12'13'238'7,"-9"-10"-98"1,2 1-10-2,3 1-26 2,-4-5 4 0,5 0-18 0,-3 0-18-2,-2 0-44 2,0 0-14 0,2 0 36 0,-6 0 26-3,3 0-4 4,1 0-24-1,-1 5-12 0,0 3-20-2,4 4 2 2,-4-10 0-1,0 1 12 2,-3-3 16-3,2 3 3 2,1 0-49 0,-3 5 0 0,11 5 0-2,-9-3 0 2,0 4 0 0,3-2 0 0,-2-7 0-2,3-2 0 2,-2 0 0 0,2-3 0 0,-5 2 0-2,11 3 0 2,-4 2 0 0,4-2 0 0,-3-2 0-2,10-1 0 2,-2-2 0 0,2 0 0 0,-2 0 0-2,6 0 0 2,-5 0 0 0,1 0 0 0,-2-7 0 0,-7-3 0-2,8 3 0 4,-7 4 0-3,-2 0 0-1,5-2 0 1,-5 5 0 1,-6-4 0 0,13 4 0-2,-6-2 0 2,-3-1 0 0,9-4 0 0,-7 6 0-2,10-5 0 2,4 3 0 0,-6 0 0 0,4 0 0-2,-3 1 0 2,0 0 0 0,5-5 0 0,-6-1 0-2,7-1 0 2,-7 3 0 0,2 4 0 0,-2-1 0-2,-1 3 0 2,3 0 0 0,3 0 0 0,5 0 0-2,-3 0 0 2,12 0 0 0,-4 0 0 0,-5 0 0-2,-5 0 0 2,-6 0 0 0,3 0 0 0,-2 0 0-2,3 0 0 2,-1 0 0 0,-4 0 0 0,-1 0 0-2,9 5 0 2,-4-2 0 0,-4 6 0 0,5-1 0-2,-4 2 0 2,-6 0 0 0,10 4 0 0,-4-1 0-2,-1-1 0 2,-5 0 0 0,3-7 0 0,-7-2 0-2,-6-3 0 2,1 2 0 0,-1 4 0 0,0 5 0-2,9 2 0 2,-9 0 0 0,3-9 0 0,-2 1 0-2,-1-5 0 2,0 0 0 0,3 0 0 0,-3 0 0-2,5 0 0 2,-5 0 0 0,5 0 0 0,-2-9 0-2,2-7 0 2,-2-1 0 0,-1 0 0 0,0 0 0-2,7 2 0 2,-6 3 0 0,-1 5 0 0,0-2 0-2,9-2 0 2,-2 0 0 0,4 2 0 0,-6-1 0-2,12 3 0 2,2-1 0 0,-5 3 0 0,1 0 0-2,3 5 0 2,1 0 0 0,5 0 0 0,-6-4 0-2,5 1 0 2,8-3 0 0,-7 2 0 0,7-3 0-2,-5 5 0 2,5-2 0 0,-5 2 0 0,11 2 0-2,-7-5 0 2,-3-2 0 0,7-1 0 0,-13-5 0-1,11-2 0 0,-11-2 0 1,10-2 0 0,-5-3 0-2,-8-3 0 2,0-5 0 0,-4-1 0 0,-12 1 0-2,11 3 0 2,-14 0 0 0,-1 9 0 0,0-1 0-2,0 14-65 2,0 3-171 0,0 2-166 0,0 0-508-2</inkml:trace>
    </iact:actionData>
  </iact:action>
  <iact:action type="add" startTime="30701">
    <iact:property name="dataType"/>
    <iact:actionData xml:id="d10">
      <inkml:trace xmlns:inkml="http://www.w3.org/2003/InkML" xml:id="stk10" contextRef="#ctx0" brushRef="#br3">10115 9237 770 0,'0'0'222'5,"0"0"-102"3,0 0 32 0,0 0-18 0,0 0-70-2,32 149 6 2,-29-118 14 0,-2 3-18 0,2 7-6-1,-3 2-18-1,0-1-2 3,0 2-18-1,0 0 10-3,0-9-20 4,0-3-8-1,0-14 0 0,0-12-2-2,9-6 6 2,-7 0-8 0,5 0-10 0,-1 0 8-2,7-6 2 2,-9-12 4 0,9-2-4 0,-6-2 2-2,6-7 0 2,-5 1-2 0,5 3 0 0,0 1 0-2,0 2 0 2,0 6 4 0,-6 5 0 0,10 3-2-2,-4 4 2 1,-5 4 2 2,11 0 0-1,-2 0 2-3,-1 0 0 4,-5 17-2-2,5 10 2 2,-11-3 2-3,9 4-2 1,-12 1 0 3,9-9-4 0,-6 4-4-7,2-7 2 5,-7-3 0 0,10-5 0 0,-7-4 2-2,-3-2 2 2,0-3-6 0,3 3 2 0,-3-3-2-2,0 0 0 2,0 0-2 0,1 0-4 0,-1 0-14-2,0 0-10 2,0 0-16 0,0-18 40 0,0-1 4-2,0-1 2 4,-4 10-2-4,-12 2-14 2,-4 5-14-2,2 3 4 2,-8 0 16 0,2 0 2 0,-8 0 0-1,3 0-2 0,0 0 4 2,1 0 6-2,5 0 0-1,4 11 0 2,6 8 2 0,9 1 4 0,4 2 4-2,0-5 4 2,0-5 10 0,0-5-10 0,0-7 10-2,0 0 4 2,0 0-18 0,0 0-8 0,0 0-4-2,0 0-4 2,0 0-4 0,0-11-14 0,0-19 4-2,0-16 10 2,0-12 10 0,0-13-2 0,0-5 2-2,0-1 2 2,0 11-2 0,0 9 6 0,0 17-4-2,0 16 0 2,0 7-2 0,0 9 0 0,0 5-2-2,0 3-16 2,0-2 2 0,0-1-12 0,0-1-22-2,0-1-40 2,0 5-104 0,0 0-166 0</inkml:trace>
    </iact:actionData>
  </iact:action>
  <iact:action type="remove" startTime="33918">
    <iact:property name="style" value="instant"/>
    <iact:actionData xml:id="d11" ref="#d10"/>
  </iact:action>
  <iact:action type="add" startTime="33928">
    <iact:property name="dataType" value="strokeEraser"/>
    <iact:actionData xml:id="d12">
      <inkml:trace xmlns:inkml="http://www.w3.org/2003/InkML" xml:id="stk11" contextRef="#ctx0" brushRef="#br4">17300 13931 1088 0,'0'0'596'13,"0"0"-456"-10,0 0-100 5,0 0-22-2,0 0-18 2,0 0-40-1,0 0-136 0,-32 8-372 1</inkml:trace>
    </iact:actionData>
  </iact:action>
  <iact:action type="remove" startTime="34376">
    <iact:property name="style" value="instant"/>
    <iact:actionData xml:id="d13" ref="#d9"/>
  </iact:action>
  <iact:action type="add" startTime="34385">
    <iact:property name="dataType" value="strokeEraser"/>
    <iact:actionData xml:id="d14">
      <inkml:trace xmlns:inkml="http://www.w3.org/2003/InkML" xml:id="stk12" contextRef="#ctx0" brushRef="#br4">17051 13261 1638 0,'0'0'328'12,"0"0"-247"-8,0 0-81 2,0 0 0 2,0 0 0 0,0 0-167 0,0 17-475-2</inkml:trace>
    </iact:actionData>
  </iact:action>
  <iact:action type="add" startTime="38283">
    <iact:property name="dataType"/>
    <iact:actionData xml:id="d15">
      <inkml:trace xmlns:inkml="http://www.w3.org/2003/InkML" xml:id="stk13" contextRef="#ctx0" brushRef="#br3">9009 8256 696 0,'0'0'352'7,"0"0"-68"1,0 0-42-2,0 0-108 1,0 0-58 2,0 0-10-1,0 0-12-2,10-59-24 2,-10 45-10 0,0-9 10 0,0-1-8-2,0-8 10 1,3 2-23 2,2 2-9-1,-1 2 0-2,-1 9 0 2,3 4 0 0,-6 6 0 0,0 2 0-3,3 2 0 4,1-2 0-1,-1-4 0 0,-3 4 0-3,0-1 0 3,1 6 0 1,8 0 0-1,-6 0 0-2,-3 0 0 2,4 0 0 0,8 0 0 0,-1 0 0-2,7 0 0 2,5 0 0 0,-4 0 0 0,5 0 0-2,8 0 0 2,-7 0 0 0,7 0 0 0,-5 0 0-1,2 0 0 1,-1 0 0 0,-3 0 0 0,7 0 0-2,-3-4 0 1,0 4 0 1,1 0 0 0,-1 0 0-2,-4 0 0 2,1 0 0 0,3 0 0 0,-2 0 0-1,-2 0 0 1,11-1 0 0,-3-3 0 0,-5 4 0-2,4 0 0 1,-8 0 0 1,0 0 0 0,-1 0 0-2,-3 0 0 2,14 0 0 0,-7 0 0 0,6 9 0-2,-7-7 0 2,5-2 0 0,-5 0 0 0,-6 0 0-1,4 0 0 1,-7 0 0-1,0 4 0 1,-1-4 0-2,-6 0 0 2,8 2 0 0,-5-2 0 0,-6 0 0-2,5 0 0 2,-8 0 0 0,3 0 0 0,2 0 0-2,1 0 0 2,0-17 0 0,-3-5 0 0,4-3 0-2,-4-5 0 2,-1 0 0 0,4-1 0 0,-4-2 0-2,-5-1 0 2,12 0 0 0,-6-2 0 0,-4-3 0-1,0 2 0 0,7-5 0 1,-5 8 0 0,6 9 0-2,-6 8 0 2,-2 5 0 0,1 4 0 0,-4 6 0-2,0-4 0 2,0 1 0 0,0 1 0 0,0 4 0-2,0 0 0 2,0 0 0 0,0 0 0 0,0 0 0-2,0 12 0 2,0 23 0 0,0 0 0 0,6 4 0 0,-6-2 0-1,3-3 0 1,1-1 0 0,-1-1 0-2,0-5 0 3,-3 0 0-2,13 3 0 1,-9-6 0-2,12-1 0 1,1-6 0 1,-9 0 0 0,15-5 0-2,-6-4 0 2,2 0 0 0,4 1 0 0,-5-1 0-2,2-2 0 2,-4-1 0 0,0-2 0 0,-5 0 0-2,10 0 0 2,8-3 0 0,-2 0 0 0,-2 0 0-2,7 0 0 2,-5-14 0 0,10 2 0 0,-5 1 0-2,-3 0 0 2,7 1 0 0,-3 1 0 1,-2 1 0-4,-2-1 0 3,-2 5 0 0,-2 2 0 0,-2 2 0-2,6 0 0 2,-2 0 0 0,-3 0 0 0,12 0 0-2,-12 8 0 2,8 3 0 0,-4-2 0 0,2 0 0-2,1-7 0 2,8 1 0 0,-1 0 0 0,-2-3 0-2,4 0 0 2,0 0 0 0,-13 0 0 0,6 0 0-2,-6 0 0 2,-6 0 0 0,8 0 0 0,-10 5 0-2,3 1 0 3,-12 5 0-2,7-6 0 1,-1 4 0-2,-8-3 0 2,8 1 0 0,-6 0 0 0,0 6 0-2,-1 2 0 2,1 7 0 0,-9 5 0 0,11 3 0-2,-8-3 0 2,0-2 0 0,-1 2 0 0,3 0 0-2,-6 4 0 2,4-3 0 0,-4 1 0 0,0-12 0-2,0-9 0 2,0-6 0 0,0-2 0 0,0 0 0-2,3 0 0 2,-3 0 0 0,0 0 0 0,0 4 0-2,0-4 0 2,-13 0-39 0,6 0-605 0</inkml:trace>
    </iact:actionData>
  </iact:action>
  <iact:action type="add" startTime="40451">
    <iact:property name="dataType"/>
    <iact:actionData xml:id="d16">
      <inkml:trace xmlns:inkml="http://www.w3.org/2003/InkML" xml:id="stk14" contextRef="#ctx0" brushRef="#br3">10175 6281 976 0,'0'0'376'7,"0"0"-144"-1,0 0-108 2,0 0-108 0,0 0-8-1,0 0 12 0,0 0 48 1,3 120 14 0,-3-81-2 0,7 8-15-2,-4 5-65 2,-3 7 0 0,3 3 0 0,-3-3 0-2,0-9 0 1,0-6 0 2,0-14 0-1,0-8 0-2,0-3 0 2,0-6 0-1,0-9 0 2,0-4 0-3,0 0 0 1,0 0 0 1,1 0 0 0,-1 0 0-1,0 0 0 1,0 0 0 0,3 0 0 0,-3-11 0-3,9-12 0 4,-8-4 0-1,2-4 0 0,0-6 0-2,-3-8 0 2,0-2 0 0,0-9 0 0,0 0 0-2,0-7 0 1,0 4 0 2,0 3 0 0,0 5 0-2,0 10 0 0,0 14 0 2,0 9 0-2,0 9 0-2,0 6 0 3,0 3 0 0,0 0 0 0,0 0 0-2,0 0 0 2,0 0 0 0,0 12 0 0,0 6 0-2,0 5 0 2,0 0 0 0,0 9 0 0,0 3 0-2,0 14 0 2,0 6 0 0,0-1 0 0,0 2 0-2,0-8 0 2,0-4 0 0,0-3 0 0,0-8 0-2,0-2 0 2,0-3 0 0,0 0 0 0,0-4 0-2,0-2 0 2,0-5 0 0,0-9 0 0,0-6 0-2,0-2 0 2,0 0 0 0,0 0 0 0,0 0 0-2,0-25 0 2,4-7 0 0,-4 2 0 0,0-7 0-2,9 3 0 2,1 4 0 0,0 1 0 0,2 4 0-2,4 6 0 2,-3 6 0 0,-3-4 0 0,7 10 0-2,-1 1 0 2,0-1 0 0,-4 3 0 0,7 4 0-2,-2 0 0 2,-4 0 0 0,7 0 0 0,-9 9 0-2,9 6 0 2,-3 9 0 0,-1-1 0 0,-3 7 0-2,0 4 0 2,-3 3 0 2,-2 2 0-3,2 1 0 0,0-3 0 0,-7-7 0 1,10-5 0 0,-10-8 0-2,-2-8 0 1,-1-1 0 1,0-8 0-2,0 0 0 2,0 0 0 0,0 0 0 0,0 0 0-2,0 0 0 2,3 0 0 0,-3 0-161 0,0 0-269 0,0 0-260-2</inkml:trace>
    </iact:actionData>
  </iact:action>
  <iact:action type="remove" startTime="43618">
    <iact:property name="style" value="instant"/>
    <iact:actionData xml:id="d17" ref="#d15"/>
  </iact:action>
  <iact:action type="add" startTime="43628">
    <iact:property name="dataType" value="strokeEraser"/>
    <iact:actionData xml:id="d18">
      <inkml:trace xmlns:inkml="http://www.w3.org/2003/InkML" xml:id="stk15" contextRef="#ctx0" brushRef="#br4">17131 11859 722 0,'0'0'1308'13,"0"0"-1291"-10,0 0-17 3,0 0 0 2,0 0 0 0,0 0 0 0,0-23 0-2,-8 29 0 2,5 0 0 0,2-6-1111 0</inkml:trace>
    </iact:actionData>
  </iact:action>
  <iact:action type="remove" startTime="43994">
    <iact:property name="style" value="instant"/>
    <iact:actionData xml:id="d19" ref="#d16"/>
  </iact:action>
  <iact:action type="add" startTime="44003">
    <iact:property name="dataType" value="strokeEraser"/>
    <iact:actionData xml:id="d20">
      <inkml:trace xmlns:inkml="http://www.w3.org/2003/InkML" xml:id="stk16" contextRef="#ctx0" brushRef="#br4">17090 11070 1886 0,'0'0'161'11,"0"0"-161"-9,0 0 0 6,0 0 0 0,0 0 0-2,0 0-79 2,10 6-433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act:action type="add" startTime="6354">
    <iact:property name="dataType"/>
    <iact:actionData xml:id="d0">
      <inkml:trace xmlns:inkml="http://www.w3.org/2003/InkML" xml:id="stk0" contextRef="#ctx0" brushRef="#br0">8306 7497 1512 0,'0'0'444'8,"0"0"-353"-3,0 0-91 3,0 0 0 0,0 0 0 0,0 0 0-2,0 0 0 2,-146 99 0 0,85-51 0 0,0 0 0-2,5 1 0 2,0 3 0 1,16-11 0-2,9-4 0-1,11-12 0 2,7-8 0 0,6-11 0 0,7-6 0-2,0 0 0 3,0 0 0-1,0 0 0 0,20 0 0-3,-13-8-341 3,-4-7-1211 0</inkml:trace>
    </iact:actionData>
  </iact:action>
  <iact:action type="add" startTime="6686">
    <iact:property name="dataType"/>
    <iact:actionData xml:id="d1">
      <inkml:trace xmlns:inkml="http://www.w3.org/2003/InkML" xml:id="stk1" contextRef="#ctx0" brushRef="#br0">7889 7514 410 0,'0'0'1146'7,"0"0"-850"-1,0 0-110 1,0 0-177 1,0 0-9 0,0 0 0-3,69 34 0 4,-41 5 0-2,8 9 0 2,5 2 0-3,-5-2 0 2,2-3 0 0,-8-3 0 0,-1-7 0-2,-6-8 0 2,-15-5 0 0,2-4 0 0,-7-5 0-2,-3-3 0 2,0-5 0 0,0-5 0 0,0 0 0-3,0 0 0 3,0 0-1029 1</inkml:trace>
    </iact:actionData>
  </iact:action>
  <iact:action type="add" startTime="7074">
    <iact:property name="dataType"/>
    <iact:actionData xml:id="d2">
      <inkml:trace xmlns:inkml="http://www.w3.org/2003/InkML" xml:id="stk2" contextRef="#ctx0" brushRef="#br0">8585 7287 790 0,'0'0'542'8,"0"0"-248"-3,0 0-30 4,0 0-107-2,0 0-157 2,0 0 0-4,43-6 0 3,-26 6 0 0,7 0 0 0,-4 8 0-2,16 7 0 2,0 0 0 0,9 0 0 0,-1 9 0-2,-1-3 0 2,4 7 0 0,-5 6 0 0,-5 9 0-2,-9 7 0 2,-8 1 0 0,1 1 0 2,-16-1 0-4,-5 0 0 2,0 5 0 0,-10 0 0 0,-42 4 0-2,-13-5 0 2,-19-7 0 0,-9-16 0 0,6-13 0-2,10-17 0 2,12-2 0 0,13 0 0 0,13-25 0-2,17-7 0 2,6 5 0 0,13 2 0 0,3 2 0-2,0 7 0 1,0 1 0 1,0 5 0 0,20 7 0-2,17 3 0 2,3 0 0 0,4 0 0 0,5 5 0-2,2 15 0 2,2-1 0 0,-5 7 0 0,1-4 0-2,-5 5 0 2,-8 0 0 0,-5-5 0 0,5 0 0-2,-12-5 0 2,-3 0 0-1,-1-3 0 2,-1-2 0-3,-3 0 0 2,-12-5 0 0,6 3 0-1,-2-7 0 0,-6 1 0 1,-2-4 0 0,0 0 0 0,0 0 0-2,0 0 0 2,0 0 0 0,0 0 0-1,0 3 0 1,0-3 0-1,0 0 0 1,0 0 0-1,0 0 0 0,0-3 0 0,0-21 0 2,0-8 0-1,-20 0 0-3,-3-3 0 3,-13-2 0 1,7 3 0-1,-10 3 0-2,-11 7 0 2,7 4 0 0,-14 6 0 0,7 5 0-2,-7 3 0 2,0 6 0 0,13 0 0 0,-10 0 0-2,12 0 0 2,1 3 0 0,5 14 0 0,11 6 0-2,-2 0 0 2,4-2 0 0,10-4 0 2,8-5 0-6,5-4 0 4,0-8 0 0,0 0 0 0,0 0 0-3,18 0 0 4,12 0 0-1,24 0 0 0,2 0 0-3,8 0 0 4,0-2 0-1,0-9 0 0,-4 3 0-2,-4-4 0 2,-11 0 0 0,-5-5 0 0,-1-5 0-2,-5-9 0 2,-7-15 0 0,9-6 0 0,-11-13 0-2,7-8 0 1,-15-1 0 2,-7 8 0-1,-7 12 0-2,-3 12 0 2,0 11 0 0,-10 5 0 0,-26 5 0-2,-5 4 0 1,-6 2 0 2,-3 10 0-1,4 1 0-2,-8 4 0 2,3 0 0 0,2 0 0 0,1 0 0-2,8 0 0 2,8 0 0-1,12 0 0 2,8 0 0-4,3 0 0 4,9-2 0-2,0-1 0 1,0 0 0-1,0-2 0 1,0-1 0 0,9 0 0 0,3 4 0-2,8 2 0 2,9 0 0 0,1 0 0 0,7 0 0-2,-4 0 0 2,-1 0 0 0,4 0 0 0,-3 8 0-2,-2 11 0 2,-2 6 0 0,-6 7 0 0,-3 2 0-2,-4 5 0 2,-4 3 0 0,1 10 0 0,-10-7 0-3,-3 8 0 4,0-3 0-1,0-3 0 0,0 2 0-2,-7 1 0 2,-22-1 0 0,-11 3 0 0,-12-7 0-2,-7-11 0 2,-11-12 0 0,6-16 0 0,1-6 0-2,2 0 0 2,4-16 0 0,11-13 0 0,8-4 0-2,6 4 0 2,12 1 0 0,8 0 0 0,2 6 0-2,7 1 0 2,3 11 0 0,0 3 0 0,0 5 0-2,0 2 0 2,34 0 0 0,19 0 0 0,5 14 0-2,15 12 0 2,6 0 0 0,6 4 0 0,-1-2 0-2,-3 0 0 2,-9 0 0-1,-12-9 0 2,-15 4 0-3,-9-3 0 2,-11-1 0 0,-7 3 0 0,-13-5 0-2,6-2 0 2,-9-7 0 0,-2-5 0 0,0-3 0-2,0 0 0 1,0 0 0 2,0 0 0-1,0 0 0-2,0 0-37 1,-5 0-1043 2</inkml:trace>
    </iact:actionData>
  </iact:action>
  <iact:action type="add" startTime="11156">
    <iact:property name="dataType"/>
    <iact:actionData xml:id="d3">
      <inkml:trace xmlns:inkml="http://www.w3.org/2003/InkML" xml:id="stk3" contextRef="#ctx0" brushRef="#br1">8843 8464 684 0,'0'0'274'6,"0"0"-92"1,0 0-2 2,0 0 4-2,0 0 22 2,0 0 2-4,36 3-79 3,-25-3-129 0,8 0 0 0,15 0 0-2,6 0 0 2,17-9 0 0,14-2 0 1,29 0 0-4,20 2 0 3,21 1 0 3,15 3 0-6,7 1 0 2,9 4 0 2,1 0 0-1,9 0 0 0,10 12 0-2,-8 11 0 2,-3 3 0 0,9-5 0 0,-3 2 0-2,-6-3 0 2,-4-7 0 0,-9 2 0-1,-14-6 0 0,-24-8 0 1,-13-1 0 0,-17 0 0-1,-18 0 0 0,-3-10 0 1,-5-5 0 0,-7 2 0-1,-8-2 0 0,-2 4 0 1,-12 0 0 0,-6 2 0-2,-14 4 0 2,-9-3 0-1,-6 3 0 0,-7 1 0 2,-1 1 0-3,-2 3 0 2,0-2 0-1,0 2 0 2,-2 0 0-3,-52 0 0 2,-26 0 0 0,-15 2 0-2,-11 5 0 1,-13 0 0 2,-22-1 0-2,-20-6 0 0,-20 0 0 1,-7 0 0 0,-17-8 0 0,0-6 0-2,12 3 0 2,-4 1 0 0,1 5 0 0,19 5 0 0,12 0 0-2,8 0 0 2,25 0 0 0,15 0 0-2,4 0 0 2,13 0 0 0,3 0 0 0,7 0 0-3,-4 0 0 3,7 0 0 0,6 5 0 1,8 5 0-3,9-3 0 2,5 6 0 0,2-3 0 0,15-2 0 1,12-2 0-3,10 0 0 2,11-6 0 2,9 0 0-4,0 0 0-1,0 0 0 2,0 0 0 1,0 0 0-1,0 0 0 0,0-6 0 1,29-18 0 0,11 0 0 0,11-1 0-2,29 0 0 3,17 8 0-1,16 10 0 0,19 6 0-2,19 1 0 2,8 0 0 0,14 0 0-2,3 0 0 2,17 5 0 0,-4 1 0 0,12 5 0 1,2 0 0-4,7-2 0 3,-1 1 0 0,-9 0 0 0,-14-10 0-2,-1 0 0 2,-17 0 0 0,-20 0 0 0,-10-20 0-1,-22 0 0 1,-12 6 0 1,-8 6 0-2,-15-1 0-1,-17 6 0 2,-8-2 0 0,-15-2 0-2,-16-1 0 2,-9 3 0 0,-9 2 0-1,-7 0 0 1,0 0 0-2,0 0 0 2,-25-2 0 0,-43-4 0 0,-44 1 0-2,-12-2 0 3,-34 3 0-1,-26 7 0-1,-24 0 0 0,-12 0 0 1,-13 7 0 1,-2 15 0-2,14 3 0 0,10 3 0 0,6-5 0 1,18-5 0-2,19-3 0 3,15-3 0-2,14-5 0 1,25 3 0 0,16 1 0-1,21-2 0 0,13-4 0 1,14-3 0 0,13-2 0-2,13 0 0 2,2 0 0 0,2 0 0-3,2-14 0 2,-1 4 0 2,8 7 0-1,1-3 0-2,4 2 0 2,6 4 0-1,0-2 0 1,0 2 0-1,0 0 0 0,6-3 0 2,47 1 0-1,15 2 0 0,30 0 0-2,22 0 0 2,36 0 0 0,33 0 0 0,24 0 0-2,12 5 0 2,-8 14 0 0,-13 7 0-2,-22-1 0 1,-19-5 0 2,-2-7 0-2,-4-3 0 0,2-10 0 1,-17 0 0 0,-21 0 0 0,-29 0 0-2,-25-6 0 2,-26 0 0 0,-21 1 0 0,-10 3 0-2,-10 2 0 1,0 0 0 2,-29 0 0-1,-52 0 0 0,-60 0 0-2,-56 0 0 2,-27 0 0 0,-21 0 0-2,-19 0 0 1,6 0 0 2,10 0 0-1,20-13 0-2,28-1 0 2,36-6 0 0,24 5 0 0,33 2 0-2,17 6 0 2,29 1 0 0,14 6 0 0,13 0 0-2,24 0 0 2,1 0 0-1,9 0 0 2,0 0 0-3,0 0 0 2,0-4 0 0,0 2 0 0,49-3 0-2,22-7 0 2,60-3 0 0,35 2 0 0,40 2 0-2,33 8 0 2,-1 3 0 0,-13 0 0 0,-27 0 0 0,-9 0 0-2,-21 0 0 2,-10 0 0 0,-10 0 0-2,-5 0 0 2,-5 0 0 0,-15-8 0 0,-17-1 0-2,-18 1 0 2,-25-1 0 0,-5-2 0-1,-15 5 0 0,-7-2 0 0,-18 5 0 2,-8-2 0-2,-1 1 0 0,-5 3 0 1,-1-3 0-1,-2 1 0 2,8-3 0-3,-3 2 0 2,-2 4 0 0,9 0 0 0,-6 0 0 0,4 0 0-3,-11 0 0 3,0-4 0 0,0 4 0-1,0 0 0 0,0 0 0 1,0-9 0 1,0-13 0-3,-31-14 0 2,-17-18 0 0,-21-4 0-1,-14 1 0 0,-5 3 0 1,-22 7 0 0,-3 5 0 0,-9 3 0-2,9 4 0 2,10 8 0 0,19 13 0 0,26 3 0-2,21 7 0 2,19 4 0 0,13-2 0 0,5 2 0-2,0 0 0 2,0 0 0-1,0 0 0 2,8 7 0-4,35 30 0 4,27 7 0-1,11 3 0-1,6 7 0 0,13-2 0 0,-7 2 0 2,-6 3 0-1,-9-2 0-2,-12 1 0 2,8-4 0 0,-11-3 0-1,-7-16 0 0,-11-9 0 1,7-4 0 0,-14-10 0 0,-8-1 0-2,-9-4 0 2,-1-5 0 0,-11 0 0-1,-5 0 0-1,-1 0 0 2,-3 0 0 1,0 0 0-1,0 13 0-1,-23 17 0 0,-34 6 0 1,-24 9 0 0,-15 0 0 0,-8 0 0-2,-13-1 0 2,-4 5 0 0,1-4 0-2,3 3 0 2,25-8 0 0,10-1 0 0,25-12 0-2,19-4 0 2,23-13 0 0,15-10 0 0,0 0 0-2,20-16 0 2,32-28 0 0,28-4 0-1,8 5 0 0,9 11 0 1,0 8 0 0,-10 3 0 0,6 0 0-2,-22 1 0 2,3-3 0 0,-7 5 0 0,2-5 0-2,-1-3 0 2,5-2 0 0,-12 0 0 0,-5 3 0-2,-5 3 0 2,-15 5 0 0,-11 2 0 0,-5 5 0-3,-8 1 0 4,-8 4 0-1,-4-3 0-1,0-5 0 0,0-9 0 1,-43-14 0 0,-27-12 0 0,-11-14 0 0,-6-8 0-2,-7-9 0 2,4-8 0 0,-3 2 0-3,12 7 0 4,4 7 0-2,13 18 0 2,21 19 0-4,15 15 0 3,15 14 0 0,10 1 0 0,2 4 0-1,1 0 0 1,0 0 0 0,0 6 0-1,0 28 0 0,12 11 0 1,24 9 0 0,17 7 0 0,4 7 0-2,10 10 0 2,-2 1 0 0,4 5 0 0,-15-5 0-3,0-12 0 3,-14-8 0 1,-14-16 0-1,-8-7 0-2,-5-8 0 2,-13-2 0 0,0-2 0 0,-20 6 0-2,-44 2 0 2,-17 2 0-1,-25 7 0 1,-3-1 0 1,-7 3 0-3,13-1 0 2,15-9 0 0,18-4 0-2,30-9 0 2,19-12 0 0,21-3 0 0,0-5 0-3,31 0 0 4,40-5 0-1,29-28 0 0,4-8 0-2,-57 22-65 2,-17 8-1137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act:action type="add" startTime="4668">
    <iact:property name="dataType"/>
    <iact:actionData xml:id="d0">
      <inkml:trace xmlns:inkml="http://www.w3.org/2003/InkML" xml:id="stk0" contextRef="#ctx0" brushRef="#br0">7618 7871 892 0,'0'0'386'8,"0"0"-158"-1,0 0-56 1,0 0-56-2,0 0-36 2,0 0 20 0,0 0-27 0,-16 23-73-2,1-6 0 2,5 1 0 0,-7 5 0 0,-9 15 0-2,-11 12 0 2,-13 8 0 0,-1 10 0 0,-6-7 0-2,5-6 0 2,1-19 0 0,18-14 0 0,13-9 0-1,8-11 0 0,12-2 0 1,0 0 0 0,0-7 0-2,12-18 0 2,11 3 0 0,-6-1 0 0,-4 6-105-2,-10 12-409 2,-3 3-404 0</inkml:trace>
    </iact:actionData>
  </iact:action>
  <iact:action type="add" startTime="5194">
    <iact:property name="dataType"/>
    <iact:actionData xml:id="d1">
      <inkml:trace xmlns:inkml="http://www.w3.org/2003/InkML" xml:id="stk1" contextRef="#ctx0" brushRef="#br0">7244 7956 266 0,'0'0'786'7,"0"0"-516"0,0 0-48 0,0 0-22 1,0 0-66-2,0 0 6 2,0-4-111 0,0 25-29 0,19 3 0-2,5 6 0 2,12 10 0 0,5 4 0 0,8 0 0 0,-10-2 0-2,-4-5 0 2,-4-6 0 0,-12-14 0 0,-9-8 0-2,-10-1 0 2,0-8 0 0,0 0 0-2,0 0 0 2,0 0 0 0,0 0 0 0,0 0 0 0,0 0-567-2</inkml:trace>
    </iact:actionData>
  </iact:action>
  <iact:action type="add" startTime="5809">
    <iact:property name="dataType"/>
    <iact:actionData xml:id="d2">
      <inkml:trace xmlns:inkml="http://www.w3.org/2003/InkML" xml:id="stk2" contextRef="#ctx0" brushRef="#br0">8328 7402 538 0,'0'0'354'6,"0"0"-94"2,0 0 52-2,0 0-98 2,0 0-54 0,0 0 4 0,0 0-119-2,9 1-45 2,-9 48 0 0,0 11 0 0,0 11 0 0,0 10 0-2,0 8 0 2,0 5 0 0,0 9 0 0,-9-7 0-2,9-9 0 4,-7-17 0-3,5-17 0 1,2-18 0-1,-3-13 0 0,3-14 0 1,0-6 0-3,0-2 0 3,0 0 0 0,0-15 0 0,0-22 0-2,8-4-329 2,-8 20-255 0,0 6-507 0</inkml:trace>
    </iact:actionData>
  </iact:action>
  <iact:action type="add" startTime="6146">
    <iact:property name="dataType"/>
    <iact:actionData xml:id="d3">
      <inkml:trace xmlns:inkml="http://www.w3.org/2003/InkML" xml:id="stk3" contextRef="#ctx0" brushRef="#br0">8418 7946 596 0,'0'0'576'7,"0"0"-290"1,0 0-86-2,0 0-32 2,0 0-80 0,0 0-28-2,10-7 13 2,-10 7-73 0,-16-4 0 0,-11 2 0-2,-10 2 0 2,-3 0 0 0,-1 0 0 0,1 0 0-2,-7 6 0 2,-2 11 0 0,4 0 0 0,6-7 0-2,1-1 0 2,15-6 0 0,3-1 0 0,9 2 0-2,1-4 0 2,10 0 0 0,0 0 0 0,0 0 0-2,0 0 0 2,0 0 0 0,0 0 0 0,0 0 0-2,0 0 0 2,0 0 0 0,0-9 0 0,0-22 0-2,0-8 0 3,0-6 0-2,0 0 0 1,13-9 0 0,8 4 0-2,-10-1 0 2,8 4 0 2,-6 4 0-4,-9 12 0 1,8 6 0 2,-10 8 0-3,0 11 0 2,-2 4 0-2,0 0 0 2,0 2 0 0,0 0 0-2,0 0 0 2,0 22 0 1,-13 8 0-2,9 7 0-1,-12 10 0 3,10 7 0-2,-11 2 0 1,14 1 0 0,-4-9 0-1,-1-12 0 2,8-11 0-2,-2-12 0-1,2-7 0 1,0-2 0 1,0-2 0 0,0-2 0-2,0 0 0 2,2 4 0 0,20-4 0 0,7 1 0 0,2-1 0-2,5 0 0 2,18 0 0 0,-7 0 0-2,10 0 0 3,-11-5 0-2,-8-1 0 2,-6 4 0-4,-12 2 0 3,-10 0 0 0,0 0 0 0,-5 0 0-2,-2 0 0 2,-3 0 0 0,0 0 0 0,0 0 0-2,0 0 0 2,4 0 0 0,-4 0 0 0,0-4 0-2,0 3-125 2,0-5-911 0</inkml:trace>
    </iact:actionData>
  </iact:action>
  <iact:action type="add" startTime="7016">
    <iact:property name="dataType"/>
    <iact:actionData xml:id="d4">
      <inkml:trace xmlns:inkml="http://www.w3.org/2003/InkML" xml:id="stk4" contextRef="#ctx0" brushRef="#br0">8367 7394 868 0,'0'0'522'8,"0"0"-240"-3,0 0-110 3,0 0-40 0,0 0-61 0,-26 159-71-2,16-89 0 2,7 9 0 0,3 6 0 0,0 7 0-2,0 7 0 2,0 2 0 0,0-3 0 0,0-2 0-2,0-12 0 2,0-17 0 0,0-15 0 0,0-19 0-2,0-16 0 4,0-17 0-3,0 0-369 0</inkml:trace>
    </iact:actionData>
  </iact:action>
  <iact:action type="add" startTime="9138">
    <iact:property name="dataType"/>
    <iact:actionData xml:id="d5">
      <inkml:trace xmlns:inkml="http://www.w3.org/2003/InkML" xml:id="stk5" contextRef="#ctx0" brushRef="#br1">8766 8604 476 0,'0'0'498'7,"0"0"-142"1,0 0-36-2,0 0-120 2,0 0-50 0,0 0-103 0,0 0-47-2,36-51 0 2,-8 40 0 0,12 2 0 0,15-4 0-2,3 2 0 2,22-9 0 0,7 2 0 0,23-2 0-2,10 3 0 2,12 0 0 2,9 2 0-2,-1 7 0-3,-6-1 0 4,4 7 0-2,-11-1 0 1,9 0 0-2,-8-1 0 2,1 3 0 0,-7 1 0 0,-2 0 0-2,3 0 0 2,-5 0 0 1,-10 0 0-1,-5 0 0-3,-6 11 0 4,-1 0 0-2,-10 0 0 4,9-2 0-8,5-1 0 6,5-3 0-2,5 2 0 2,1-5 0-4,2 1 0 3,-5 5 0 0,-8 3 0 0,0-2 0-2,1-5 0 2,-1 1 0 1,-6-5 0-2,-11 0 0 0,-15 0 0 0,-11 0 0 2,-14 0 0-2,-9 0 0-1,-14 0 0 2,-16 0 0 0,-4 0 0-1,0 0 0-1,0 0 0 2,0 0 0 0,-24 8 0 1,-36 0 0-4,-14 1 0 4,-13-7 0 0,-14-2 0-2,-2 0 0-1,-12 0 0 2,-8 0 0 1,-19 0 0-2,-17 0 0-1,-7-19 0 2,-6 2 0 0,8-5 0 0,-10 1 0-2,-1 4 0 3,-11 0 0-2,5 0 0 2,8 4 0-4,1-1 0 4,4 8 0-2,11 1 0 3,7 2 0-6,19 3 0 4,14 0 0 0,9 0 0 0,1 0 0-2,17 0 0 3,11 6 0-2,13 2 0 2,14 1 0-3,9-4 0 2,5 1 0 0,12 0 0 0,8-6 0-3,5 0 0 2,13 0 0 1,0 0 0 0,0 0 0-2,0-12 0 2,0-8 0 0,21 1 0 1,28 2 0-4,15 4 0 3,27 4 0 0,27 3 0 0,31 6 0-2,16 0 0 2,12 0 0 0,7 0 0 0,0 6 0-2,0 7 0 2,-3 5 0 0,-1-10 0 0,7-3 0-2,-6-2 0 2,-10-3 0 0,3 0 0 0,-27 0 0-2,-23 0 0 2,-11 0 0 0,-34 0 0 1,-30 0 0-4,-16 0 0 3,-25 0 0 0,-3 0 0 0,-5 0 0-2,0 0 0 2,0 0 0 0,-8 0 0 0,-53 0 0-1,-44 0 0 0,-51 6 0 1,-35-1 0 0,-36 1 0-2,-15 1 0 2,-17-3 0 0,-3 5 0 0,21 2 0-2,29 2 0 3,33 7 0-2,38-3 0 2,23 1 0-4,8-1 0 3,26-8 0 0,20 1 0 0,18-7 0-2,19-1 0 2,14-2 0 0,4 0 0 0,9 0 0-2,0 0 0 2,0 0 0 0,0 0 0 0,39 0 0-2,54-10 0 2,34-12 0 1,54 2 0-2,47 0 0-1,20 8 0 2,0 10 0 0,-10 2 0 1,-21 0 0-4,-20 0 0 3,-17 0 0 0,-12 0 0 0,-23 0 0-2,-12-3 0 2,-20-4 0 0,-18 6 0 0,-19-3 0-2,-15 2 0 2,-22 2 0 0,-8 0 0 0,-21 0 0-2,-6 0 0 2,-4 0 0 0,0 0 0 0,-8 0 0-2,-65 0 0 2,-38 11 0 0,-43 2 0 1,-26-6 0-4,-21-7 0 3,-15 0 0 0,-13 0 0 0,-13 0 0-2,-11-7 0 2,21-10 0 0,22-1 0 1,29-1 0-4,30 4 0 3,24 3 0 0,24 12 0 0,19 0 0-2,20 0 0 2,23 0 0 0,23 0 0 0,16 0 0-2,2 0 0 2,0 0 0 0,25 0 0 1,36 0 0-4,50 0 0 5,41 0 0-2,66 0 0-1,62 0 0 0,18 12 0 0,8 5 0 2,-22-4 0-1,-26 4 0-1,-37-2 0 0,-17-5 0 2,-27-3 0-3,-16-2 0 1,-28-5 0 1,-26 0 0 0,-7 0 0 0,-23 0 0-3,-23 0 0 4,-24 0 0-2,-10 0 0 2,-17 0 0-4,5 0 0 2,-8 0 0 1,0 0 0 0,3 0 0-2,-3 0 0 2,2 0 0 0,0 0 0 0,-2 0 0-2,0 0 0 2,3 0 0 0,-3-3 0 0,0 3 0-2,0 0 0 2,0 0 0 0,0 0 0 0,0 0 0-2,0 0 0 3,0-2 0-2,0-5 0 2,-21-6 0-4,-19-12 0 3,-6-12 0 0,-8-7 0 0,-13 0 0-2,-7 0 0 2,-7 4 0 0,-17 5 0 0,9 3 0-1,-4 3 0 0,12 8 0 1,22 7 0 0,18 2 0-2,21 9 0 2,13 3 0 0,4 0 0 0,3 0 0-2,0-3 0 2,0 3 0 0,-6 0 0 1,6 0 0-4,0 0 0 3,0 0 0 0,16 0 0 0,38 0 0-2,17 20 0 2,17 11 0 0,0 6 0 0,5 7 0-1,-12 4 0 0,-14 2 0 1,7 1 0 0,-12-3 0-2,-4-8 0 2,2-4 0 0,-2-8 0 0,-8-4 0-2,10 0 0 2,-8-4 0 0,-11-2 0 1,-14-9 0-4,-9-3 0 3,-11-2 0 0,-1-4 0 0,-6 1 0-2,0 9 0 2,0 4 0 0,-38 8 0 0,-35 9 0-1,-6-3 0 0,-13 0 0 1,-5-5 0 0,4 3 0-2,-4-1 0 2,16-3 0 0,13-3 0 0,12-4 0-2,16-4 0 2,20-9 0 0,17 2 0 1,3-4 0-4,0 0 0 3,3-9 0 0,38-22 0 0,20-6 0-2,14 7 0 2,13 0 0 0,5 6 0 0,-4 1 0-1,-4 8 0 0,-18 2 0 1,-6 0 0 0,-15 2 0-2,5-4 0 2,-12 5 0 0,-1 1 0 0,-11-1 0-2,-1 5 0 2,-10 3 0 0,-6 2 0 1,-10 0 0-4,0-4 0 3,-16-2 0 0,-45-4 0 0,-15-13 0-2,-21-4 0 2,-1-13 0 0,9-2 0 0,4 1 0-1,-4-4 0 0,9-4 0 1,-1 4 0 0,4 1 0-2,23 7 0 2,3 8 0 0,28 9 0 0,7 12 0-2,16 6 0 3,0 2 0-2,0 0 0 1,0 0 0-2,0 0 0 2,29 0 0 0,15 0 0 0,7 18 0-2,7 18 0 2,14 8 0 0,5 6 0 0,-6 4 0-2,13 5 0 2,-7-5 0 0,2-7 0 0,-5-5 0-2,-14-9 0 2,-12-4 0 0,-15-10 0 0,-7-5 0-2,-10-5 0 2,-12-6 0 0,1-3 0 1,-5 0 0-4,0 4 0 3,0 0 0 0,0 7 0 0,-44 12 0-2,-34 8 0 4,-9 2 0-4,-17-2 0 2,-5-1 0-1,5-5 0 0,2-5 0 1,12-1 0 0,11-2 0-2,21-1 0 2,18-4 0 0,20-5 0 0,10-7 0-2,10 0 0 2,0 0 0 0,20 0 0 1,37 0 0-4,4 0 0 3,-2 0 0 0,-42 0 0 0,-3 0-127-2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5" units="cm"/>
      <inkml:brushProperty name="height" value="0.055" units="cm"/>
    </inkml:brush>
  </inkml:definitions>
  <iact:action type="add" startTime="2214">
    <iact:property name="dataType"/>
    <iact:actionData xml:id="d0">
      <inkml:trace xmlns:inkml="http://www.w3.org/2003/InkML" xml:id="stk0" contextRef="#ctx0" brushRef="#br0">8728 8486 310 0,'0'0'318'7,"0"-2"-156"-1,0-1-26 2,0 3-32 0,0 0 22 0,1 0 134-2,-1 0 42 2,0 0-42 0,0 0-191 0,0 0-69-2,0 0 0 2,16 0 0 0,5 0 0 0,2-3 0-2,18 1 0 2,8-3 0 0,2-2 0 0,22-3 0-2,12-3 0 3,7-1 0 0,16 1 0-2,-7-1 0 0,2 4 0 0,-9 5 0 2,-8 3 0-2,-5-1 0-1,-7-4 0 2,6 2 0 1,4-3 0-2,3 1 0 0,20 0 0 1,-1 1 0 0,-5 4 0 0,9 2 0-3,-10 0 0 3,-8 0 0 0,-3 0 0 0,-4 0 0-2,-1 15 0 2,0 0 0 0,4 2 0 0,-7-5 0-1,-7-4 0 0,6-6 0 1,-6-2 0 0,-2 0 0-2,1 0 0 2,7 0 0 0,-4 0 0 0,-9 3 0-2,3 9 0 3,-7 0 0-2,-6-1 0 2,-5 2 0-4,5 0 0 4,-5 0 0-2,-4-5 0 1,5-2 0-2,-6-3 0 2,6-3 0 0,-6 2 0 0,3-2 0-1,0 0 0 0,0 0 0 2,-9 0 0-2,-2 0 0-1,-11 0 0 2,-5 0 0 0,-3 0 0 0,-10 0 0-3,0 0 0 3,-10 0 0 0,0-2 0 1,0-1 0-2,0-3 0-1,-40 0 0 2,-27-2 0 0,-26 1 0-2,-27-6 0 2,-20 0 0 0,-26-2 0 0,-26 2 0-2,-1 3 0 2,-12 5 0 0,5 3 0 0,6 2 0 0,10 0 0-2,14 0 0 2,15 0 0 1,2 2 0-3,8 6 0 3,8-1 0-2,17 3 0 2,10 2 0-3,20 0 0 1,6 1 0 2,3-1 0-1,4-4 0-1,2 0 0 0,5-2 0 1,2-3 0 0,10 2 0-2,4-5 0 2,5 3 0 0,-8-1 0 0,7-2 0-3,-4 0 0 4,6 0 0-2,-4 0 0 2,7 0 0-4,2 0 0 4,6 0 0-2,11 4 0 2,9-4 0-5,4 3 0 4,13-1 0 0,-4 1 0 0,-2 0 0-2,-4 0 0 2,2 1 0 0,0-2 0 0,5-2 0-1,3 0 0 0,0 1 0 1,0-1 0 0,0 0 0-2,8 0 0 2,43-10 0 0,22-10 0 0,15-5 0-2,22 8 0 3,13 0 0-2,8 9 0 2,20 5 0-4,5 1 0 3,12 2 0 0,6 0 0 0,15 0 0-2,1 0 0 2,4 0 0 0,3 2 0 0,-13 3 0-2,-6 1 0 2,-14 1 0 0,-13 6 0 0,-23 1 0-2,-13 0 0 3,-20-3 0-2,-8-6 0 1,-10-5 0-2,-11 0 0 2,-5 0 0 0,-17 0 0 1,-8 0 0-4,-13 0 0 3,-9 0 0 0,-11 0 0 0,-3 0 0-2,0 0 0 2,0 0 0 0,0-5 0 0,-17-12 0-1,-50-5 0 0,-49-4 0 1,-32 2 0 0,-43 4 0-2,-20 3 0 2,-19 5 0 0,6 4 0 0,-1-4 0-2,8 2 0 2,15-5 0 1,7 1 0-1,25 0 0-3,-3 6 0 3,21 5 0 0,3 3 0 0,32 0 0-2,30 0 0 2,30 0 0 0,29 0 0 0,17 0 0-2,11 0 0 2,0 0 0 0,59 0 0 0,41-2 0-2,50 2 0 2,34 0 0 0,38 9 0 0,22 9 0-2,10 2 0 3,-3 6 0-2,-24 2 0 2,-31 3 0-4,-10-4 0 3,-21-1 0 0,-14-9 0 0,2-3 0-2,-9-9 0 2,-11-5 0 0,-10 0 0 0,-17 0 0 0,-26 0 0-2,-16 0 0 2,-15 0 0 0,-21-2 0-2,-5-4 0 2,-10 3 0 0,-10-3 0 0,-2 6 0-2,-1 0 0 2,0 0 0 0,0 0 0 1,0 0 0-2,0 0 0-1,0 0 0 2,0 0 0 0,0 0 0-2,0 0 0 2,0 0 0 0,0 0 0 0,0 0 0-1,0 0 0 0,0 0 0 1,0 0 0 0,0 0 0-2,0 0 0 2,0 0 0 0,0-2 0 0,-1-11 0-2,-27-7 0 5,-24-9 0-6,-5-13 0 4,-6-6 0-4,-5-2 0 3,-5-2 0 0,5 12 0 0,9 5 0-2,5 8 0 2,15 10 0 0,8 4 0 0,11 7 0-2,3 5 0 2,8-1 0 0,5 2 0 0,4 0 0-2,0 0 0 3,0 0 0-2,0 0 0 1,0 0 0-2,20 7 0 2,39 25 0 0,20 10 0 1,18 5 0-4,3-3 0 3,3-6 0 0,-6-11 0 0,-10-10 0-2,-3-5 0 2,-10-4 0 0,-13 1 0 0,-18 2 0-2,-14-4 0 2,-14-3 0 0,-7 2 0 0,0-6 0 0,-8 0 0-2,0 5 0 2,0 9 0 0,-11 12 0-2,-29 5 0 2,-17 4 0 0,-4-4 0 1,-11 4 0-4,-5-4 0 3,3-5 0 0,-3 6 0 0,-1-2 0-2,3-4 0 2,9 0 0 0,10-1 0 0,10 1 0-2,12-4 0 2,4-2 0 0,12-10 0 0,5 0 0-2,8-10 0 2,5 0 0 0,0 0 0 0,0 0 0-2,0 0 0 2,0 0 0 0,0 0 0 0,0 0 0-2,0 0 0 2,27 0 0 0,17-17 0 0,9-3 0-2,9 0 0 2,4-2 0 0,6 5 0 0,-8 0 0-2,0 4 0 2,-5-2 0 0,-2-2 0 1,-17 0 0-4,1-5 0 3,-5-3 0 0,0 0 0 0,-8 0 0-2,-3 8 0 2,-7 2 0 0,-3 10 0 1,-15 1 0-4,3 4 0 3,1 0 0 0,-4-6 0 0,0-10 0-2,0-12 0 2,-7-12 0 0,-26-11 0 0,-11 4 0-1,-12 5 0 0,-10 0 0 1,0 5 0 0,-7 9 0-2,12 2 0 2,0 4 0 0,14 0 0 0,-6 0 0-2,10-1 0 2,-1 6 0 0,8 5 0 1,9 2 0-4,1 4 0 3,18 3 0 0,5 1 0 0,3 2 0-2,0-4 0 2,0 4 0 0,19 0 0 0,26 0 0-1,12 0 0 0,5 0 0 1,3 23 0 0,-5 8 0-2,-1 6 0 2,-5 2 0 0,-9 3 0 0,-3 3 0-2,-2 4 0 2,-9-4 0 0,-5-1 0 1,-6-5 0-4,-7-4 0 3,-6-5 0 0,-7-2 0 0,0-4 0-2,-16 8 0 2,-34 0 0 0,-7-2 0 0,-4-3 0-1,-2-2 0 0,6-2 0 1,3-5 0 0,15-5 0-2,12-4 0 2,9-6 0 0,7-1 0 0,11-2 0-2,0 0 0 2,0 0 0 0,8 0 0 1,33-14 0-4,-15 1 0 3,-6 8-175 0</inkml:trace>
    </iact:actionData>
  </iact:action>
  <iact:action type="add" startTime="13996">
    <iact:property name="dataType"/>
    <iact:actionData xml:id="d1">
      <inkml:trace xmlns:inkml="http://www.w3.org/2003/InkML" xml:id="stk1" contextRef="#ctx0" brushRef="#br0">13454 8533 1122 0,'4'3'554'7,"-4"-3"-222"-1,0 0-293 2,3 4-39 0,-3-4 0 0,4 2 0-2,15 2 0 2,-2-4 0 0,22 0 0 0,4 0 0-2,-1 0 0 2,1 0 0 0,8-4 0 0,-5-15 0-2,-2-6 0 2,-4-11 0 0,-6-2 0 0,-11-3 0-2,-10 4 0 2,-12 4 0 0,-1 7 0 0,0 0 0-2,-14 4 0 3,-27 9 0 0,-5 9 0-2,-14 4 0-1,-1 0 0 2,2 5 0 0,3 19 0 0,8 7 0-2,-3 0 0 2,12 2 0 1,8 10 0-1,4 2 0-3,5 5 0 4,15 1 0-2,7-6 0 1,0-4 0-2,7 2 0 2,42-4 0 0,15-2 0 0,0-7 0-1,16-10 0 1,-4-3 0 0,-9-8 0-1,-9-9 0-1,-6 0 0 2,-21 0 0 0,-2 0 0 0,-18 0 0-2,0 0 0 1,-11-6 0 1,2 0 0 0,-2 3-39-2,0 3-831 2</inkml:trace>
    </iact:actionData>
  </iact:action>
  <iact:action type="add" startTime="14611">
    <iact:property name="dataType"/>
    <iact:actionData xml:id="d2">
      <inkml:trace xmlns:inkml="http://www.w3.org/2003/InkML" xml:id="stk2" contextRef="#ctx0" brushRef="#br0">14217 8589 1026 0,'0'0'440'6,"0"0"-196"2,0 0-66 0,0 0-58-2,0 0-81 2,0 0-39 0,40-16 0 0,-33 16 0-2,10 0 0 2,2 0 0 0,9 16 0 0,2 12 0-2,-2 10 0 2,14-2 0 0,-2 8 0 0,1-6 0-2,-5 5 0 2,2-5 0 0,-12-3 0 0,-6-4 0-1,-3-12 0 0,-1-11 0 1,-8-8 0 0,8 0 0-1,-3 0 0 1,-6-22 0 0,-4-9-51-1,-3 18-471 0,0-2-304 1</inkml:trace>
    </iact:actionData>
  </iact:action>
  <iact:action type="add" startTime="14919">
    <iact:property name="dataType"/>
    <iact:actionData xml:id="d3">
      <inkml:trace xmlns:inkml="http://www.w3.org/2003/InkML" xml:id="stk3" contextRef="#ctx0" brushRef="#br0">14642 8653 1068 0,'0'0'526'6,"0"0"-270"2,0 0-70-2,0 0-175 2,-204 78-11 0,124-36 0 0,6 3 0-2,6 0 0 2,0-2 0 0,24-7 0 0,4-5 0-2,19-12 0 2,6-7 0 0,10-12 0 0,5 0-9-2,0 0-545 2,0-8-68 0</inkml:trace>
    </iact:actionData>
  </iact:action>
  <iact:action type="add" startTime="15594">
    <iact:property name="dataType"/>
    <iact:actionData xml:id="d4">
      <inkml:trace xmlns:inkml="http://www.w3.org/2003/InkML" xml:id="stk4" contextRef="#ctx0" brushRef="#br0">13445 7778 440 0,'0'0'594'5,"0"0"-230"3,0 0-30 0,177-8-68 0,-114 4-217-2,19 3-49 2,16-3 0 0,-1 2 0 0,-13 2 0-2,-2-3 0 2,-7 3 0 0,-30 0 0 0,-6 0 0-2,-11 0 0 2,-15 0 0 0,-12-3 0 0,8-4 0-2,-9-8 0 2,0-2 0 0,0-5 0-2,-10-4 0 2,-34-3 0 0,-12 2 0 0,-4 2 0 0,-4 3 0-2,8-2 0 2,8 6 0 1,10 3 0-1,11 4 0-1,8 1 0 0,9 2 0 2,10 8-107-3,0 0-1509 0</inkml:trace>
    </iact:actionData>
  </iact:action>
  <iact:action type="add" startTime="17340">
    <iact:property name="dataType"/>
    <iact:actionData xml:id="d5">
      <inkml:trace xmlns:inkml="http://www.w3.org/2003/InkML" xml:id="stk5" contextRef="#ctx0" brushRef="#br0">19244 7869 158 0,'0'0'522'7,"0"0"-352"1,0 0-32 0,0 0 4-2,0 0 64 2,0 0-30 0,0 0-18 0,241 16-20-2,-124-13-46 3,21 3-34-2,6 2-8 1,15 1-34-2,16-1-14 2,5-1 2 0,0-5-4-2,-15-2-2 4,-24 0 2-3,-41 1-6 2,-39-1-14-2,-37 0-24-1,-12 0-118 2,-12 0-274-1,-23 0-772 1</inkml:trace>
    </iact:actionData>
  </iact:action>
  <iact:action type="add" startTime="17626">
    <iact:property name="dataType"/>
    <iact:actionData xml:id="d6">
      <inkml:trace xmlns:inkml="http://www.w3.org/2003/InkML" xml:id="stk6" contextRef="#ctx0" brushRef="#br0">19888 7946 458 0,'-186'0'220'7,"76"0"-150"-1,3 0 46 2,7 4-82 0,13 4-34 0,10 4-2-2,16-4-38 2,5-3-32 0,25 4 4 0,2-6 62-2,22-1 6 2,7-2 12 0,0 0 10 0,0 0 60-2,20 0 16 2,27-5-8 0,22 5 68 0,20 0-18-2,27 0-48 4,14 0-34-2,25 15 6-1,15 1 6-1,5-2 4 2,15-5-26 0,-7-1 34-2,-18-3-18 3,-24-1-26-2,-28-2-2 1,-36-2-24-1,-34 0-6 0,-23 0-6 2,-20 0-4-3,-39 0-86 2,-55 2 66-2,-26-2 20 4,-24 0-48-3,-14 0-50-1,-1-19-34 2,1 5 14 1,107 12-126 0,10 2-494-5</inkml:trace>
    </iact:actionData>
  </iact:action>
  <iact:action type="add" startTime="19066">
    <iact:property name="dataType"/>
    <iact:actionData xml:id="d7">
      <inkml:trace xmlns:inkml="http://www.w3.org/2003/InkML" xml:id="stk7" contextRef="#ctx0" brushRef="#br0">20001 9034 29 0,'0'0'123'7,"0"0"-71"1,0 0-6 0,0 0-12-2,0 0-14 2,0 0 0 0,0 0 32 0,42-37-4-2,-42 36 2 2,0-5 24 0,0 6 30 0,0 0-46-2,0 0-48 2,0 0 78 0,-14 0-26 0,6 0-12-2,-9 0 14 2,1 0 52 0,2 0-40 2,-2 0 22-6,-2 0-6 4,-6 0-12 0,-8 0-14 0,-12 0-14-2,-12 6-8 2,-8 2-18 1,-10 2-18-1,3 2-6-2,-9 3 0 2,-1 5-2 1,-7 7 4-1,2 10-2-2,-13 8-2 2,2 6 2 0,6 7 0 0,-3 18-2-3,11 17 2 3,6 19 0 0,16 13-2 1,5-3 10-4,24-6-6 4,13-9 6-1,19-12 10-1,0 3-8 0,64 7 22 3,33-2-8-5,29 5 16 3,16-16-8-1,19-11 2 0,15-12-4 2,-7-22 14-1,8-19-4-2,0-28-8 2,-13-6-29-1,-19-63-5 1,-5-40 0-1,-6-27 0 0,-30-22 0 2,-8-16 0-2,-20-15 0 0,-19 5 0 1,-22 3 0 0,-22 19 0 0,-13 24 0-3,-36 34 0 3,-49 28 0 0,-35 20 0 1,-33 20 0-3,-19 19 0 1,-25 8 0 2,-22 9 0-1,-4 0 0-3,6 22 0 3,8 29 0 0,16 20 0 1,35 21 0-3,19 14 0 2,38 15 0 0,30 12 0 0,30 6 0-3,29 6 0 4,12 3 0-2,80 0 0 2,45 2 0-3,34-9 0 2,20-25 0-1,0-45 0 2,0-45-19-3,-16-26-11 1,-19-45-10 2,-111-11-220-2,-10 6-396 0</inkml:trace>
    </iact:actionData>
  </iact:action>
  <iact:action type="add" startTime="21344">
    <iact:property name="dataType"/>
    <iact:actionData xml:id="d8">
      <inkml:trace xmlns:inkml="http://www.w3.org/2003/InkML" xml:id="stk8" contextRef="#ctx0" brushRef="#br0">17073 4487 114 0,'0'0'174'5,"0"0"-86"3,0 0 52 0,0 0-20 0,0 0-48-2,0 0 14 2,-165-50 26 0,104 42 38 0,-9 4-58-2,-1 4-10 3,-8 0-46-2,-6 0 6 1,-4 29-14-2,-11 11-20 2,-8 9-6 0,-2 17-2 0,10 12 4-1,12 12-4 1,4 6 2 0,8 5 0 0,11 9 6-2,6 15-6 3,5 11 10-2,8 7-4 2,5 8 20-4,2 9 42 3,6 2 28 0,8 1-46 0,6 0-26-2,6-6-8 3,13 2-4-2,0-3-14 1,13-8 10-1,31-4-4 0,18-12 54 1,16-11-4 0,2-9-54-1,1-7 40 1,2-11-22 0,-7-4-10 0,1-2-6-2,-9-4-2 2,8-3-2 0,5-5-6 1,9-12-2-4,4-13-4 3,19-27 12 0,2-17 0-1,11-7 0-1,0-3 4 2,3-33-4 0,-15-1 0 0,-5-2 2 0,-23 6-2-1,-4-2 0 2,-3 3 4-2,-4-5-4 0,-4 0 4 0,3-7-4 1,-2-13 0 0,-4-11-2-2,-4-17 2 2,-7-14 0 0,-11-19 0 1,1-18 0-3,-13-14 0 1,3-4 2 1,0-6 0 0,-1 3 0-3,-12 5-2 3,0 5 2 1,0 2 2-1,-11-1 2-2,-11-9 4 1,-2-8-6 1,0 0 8 0,0-10 6-2,-30 1-4 2,-21-2-6 0,-11 2-2 1,-22 18 0-3,-13 21-2 2,-3 23-2 0,0 21-2 0,-2 15 2-2,18 12 0 2,4 9 0 0,-4 8 0 0,-8 4-2-2,-8 7 0 2,-5 12 0 0,-12 10-6-1,1 12 6 0,7 0 4 0,-7 2-4 1,7 30 0 1,1 2 2-4,-1 1-2 4,-1 5 2-2,10-1-4 2,6 11 2-3,1 13-6 2,-1 10-10 0,10 11-2 1,8 9 0-4,12 8-26 2,8 10-28 1,11 0 22 0,1 5 2-1,1-7 28 0,2-1 20 2,2 1 4-1,6 0-2-2,10 6-2 2,5 6 0 1,15 8 0-3,3 1 0 0,0 2-2 2,24 3 4 1,28 2 20-2,13 7-14 0,10-4 10 1,-2-1 4 0,7-11-10 0,-8-12 4-3,-8-10-2 4,0-12 4-1,5-13-4 0,-1-6-14-2,16-4-18 2,16-7 18 0,16-10 0 0,6-12 0-1,10-15 0 0,-6-14 4 0,0-13 12 1,2 0 16-2,-8-26-8 2,-8-17-18 0,-9 4 0 1,-9 9-4-3,-7 13-2 3,-13 10 10-3,1 7 10 3,-14-5 2-4,-13-15-18 4,8-19-4-2,-12-23-8 2,8-19 6-2,-8-14 2 0,-4-13 0 1,1-4 0 0,-5-11 0-1,2-10 2 0,-8-5-2 2,-1 2 4-3,-9 5-2 1,-14 5-2 0,-6 0 0 1,0-6 0 0,0-4 0-2,0 0 0 3,-19-5 2-2,3-9-2 2,5-6 4-3,-9-2 0 2,-12 3 6-1,-2 14-4 1,-6 12-2-1,-7 14-2 1,-6 22-2 0,-2 20-2 0,-2 22-2-1,-7 17 2 0,-1 13 2 2,0 4 14-3,-11 3 13 0,1-6-27 3,-15 1 0-1,-13-7 0 0,-1-3 0-3,-13 4 0 5,-7 12 0-4,3 7 0 2,-11 6 0-2,3 0 0 2,-8 34 0 0,0 10 0 1,16 7 0-3,1 9 0 2,19-2 0 0,2 7 0 0,13 5 0-1,4 18 0 0,8 11 0 2,10 15 0-2,12 7 0 0,8 0 0 0,10-6 0 1,8-14 0 1,2-17 0-4,4-11 0 4,4 6 0-2,7 16 0 1,7 36 0-2,2 27 0 1,0 27 0 1,23 16 0 0,20 5 0-1,1 4 0 1,14 5 0 1,6 8 0-2,11 7 0 0,9 7 0 1,20-2 0 1,27-8 0-2,12-24 0-1,23-26-27 2,6-38-15-1,6-51 12 2,2-50 24-3,-5-38 6 1,15-83 0 0,-6-87 2 2,-2-57 0-2,-8-43-2 1,-27 0-4 0,-126 169-94-2,-15 34-394 2</inkml:trace>
    </iact:actionData>
  </iact:action>
  <iact:action type="add" startTime="24508">
    <iact:property name="dataType" value="strokeEraser"/>
    <iact:actionData xml:id="d9">
      <inkml:trace xmlns:inkml="http://www.w3.org/2003/InkML" xml:id="stk9" contextRef="#ctx0" brushRef="#br1">23566 12192 690 0,'0'0'1080'7,"0"0"-822"-1,0 0-239 2,0 0-19 0,0 0 0 0,0 0 0 0,-24 8 0-2,24-8-51 2,0 0-1083 0</inkml:trace>
    </iact:actionData>
  </iact:action>
  <iact:action type="remove" startTime="25009">
    <iact:property name="style" value="instant"/>
    <iact:actionData xml:id="d10" ref="#d8"/>
  </iact:action>
  <iact:action type="add" startTime="25019">
    <iact:property name="dataType" value="strokeEraser"/>
    <iact:actionData xml:id="d11">
      <inkml:trace xmlns:inkml="http://www.w3.org/2003/InkML" xml:id="stk10" contextRef="#ctx0" brushRef="#br1">23161 12837 1866 0,'0'0'134'12,"0"0"-87"-8,0 0-47 3,0 0 0-1,0 0 0 2,0 0 0 0,-29 26 0-2,24-26 0 2,-11 2 0 0,13 1-37 0,-5 7-613 0</inkml:trace>
    </iact:actionData>
  </iact:action>
  <iact:action type="add" startTime="27164">
    <iact:property name="dataType"/>
    <iact:actionData xml:id="d12">
      <inkml:trace xmlns:inkml="http://www.w3.org/2003/InkML" xml:id="stk11" contextRef="#ctx0" brushRef="#br0">17561 4486 360 0,'0'0'516'7,"0"0"-416"1,0 0-10 0,0 0 90-2,0 0-62 2,0 0-16 0,0 0 8 0,-184-77 0-2,121 77-14 2,-6 0-18 0,-19 0-12 0,0 28-16-2,-12 1-18 2,-5 4-24 0,8 3-2 0,0 4-4-2,-3 4-2 2,3 7 0 1,7 5 0 0,-7 0 2-4,7 6 0 4,6 4-2-2,4-1-4 1,12 12-2-2,-4 13 4 2,11 4-10 1,0-2 12-2,-1-1-2 0,6-9 2 0,7-6-2 3,0 3-24-4,8 3 4 0,18 13 12 2,1 7 8 0,4 6-2 1,9 8 4-4,-3 0 2 4,9 5-2-2,2 2 6 1,1 4 4-2,0-1 0 2,0-1-4 0,0-9-4 0,0 5 2-2,0-5-4 2,0 0 0 0,4-8 4 1,17-4-2-3,-3-2 2 1,7-4 6 2,11 1 8-1,5-1-12-2,11 1 2 1,-4-3-4 2,13-15 0-1,16-9 2-2,5-5-1 2,2-6-5 0,10-9 0 0,-9-7 0-2,-9-8 0 2,1-5 0 0,-13-5 0 0,3-1 0-2,-8 2 0 1,2-4 0 2,0-1 0-1,8-6 0-2,-5-12 0 1,16-5 0 2,1 0 0-2,-1 0 0-1,0-19 0 2,-4-7 0 0,-8-5 0 1,-4 4 0-3,2-7 0 2,-14 1 0 0,3-1 0 0,-10-6 0-2,8-2 0 3,-2-3 0-2,6-14 0 1,-1-9 0-2,4-14 0 2,-4-16 0 0,-4-11 0 0,0-9 0-1,-8 3 0 0,-3 5 0 1,-5 3 0 0,-12 4 0-2,5 4 0 2,-8 6 0-1,6 1 0 2,-4 4 0-4,9-1 0 4,-10 2 0-1,0 0 0 0,-5 4 0-3,-7-3 0 4,0-5 0-2,-7-1 0 2,-3-6 0-3,0 3 0 1,0 1 0 1,0 4 0 0,-16 0 0-1,-7-3 0 0,3 4 0 2,-16 2 0-2,5-1 0 0,-6 5 0 0,-13-5 0 1,2-8 0 0,-11 1 0-1,1 0 0 0,-4 4 0 2,-2 13 0-2,3 5 0 0,-3 9 0 1,12 7 0 0,-4 1 0 0,6 2 0-2,-5-2 0 2,-3 0 0 0,-4 3 0-1,-3 10 0 0,-11 12 0 1,-2 17 0 0,-2 14 0-1,3 0 0 2,6 17 0-4,-5 17 0 3,0 0 0 0,11-4 0-2,-7-6 0 3,16-5 0-1,-9-8 0 0,13 4-35-3,-3 2-5 4,-2 10 36-2,13 13-50 2,-10 13 30-1,7 9 22-2,-9-1 0 2,8 4-22 0,-1 0 8-2,5 2-36 2,7 1 12 0,-2 1 26 0,11 2 0-2,-5-1 14 2,7 4 2 0,-2-5 8 0,-1 8 48-3,9 11-24 3,-8 6-12 1,-5 13-14-1,5 11 4-2,-5-2 4 2,10-5 12 0,0 2-24 0,2-9 22-2,4-8-8 2,-2-9-2 0,3-11 26 0,-4-3-22-2,13 7-15 1,-4 11-5 2,11 11 0-2,0 5 0 2,0-4 0-4,21-2 0 3,12-6 0 0,-5-6 0-1,5-5 0 1,-7-9 0 0,4-7 0 0,-3-3 0-2,-7 2 0 3,0-3 0-2,12 4 0 3,-4 6 0-6,17 1 0 4,11 0 0 2,8-13 0-3,5-5 0 0,-9-15 0 0,-12-3 0 1,5 1 0 0,-6-5 0-1,-2-3 0-1,7 0 0 3,-4-2 0-1,4-7 0-3,-7-7 0 3,11-3 0-1,-9-7 0 3,11 0 0-6,5-2 0 5,6-4 0-2,-4 0 0 2,7 0 0-4,-4-16 0 3,12-22 0 0,-3-9 0 1,3-8 0-3,-4 5 0 2,-4 3 0 1,7 9 0-2,-14 11 0 3,5 3 0-6,-8 6 0 4,-4-8 0 0,-1-4 0-2,-3-13 0 2,2-19 0 0,2-17 0 0,-3-16 0 1,-7-12 0-2,3 4 0 0,-8 12 0 1,-4 19 0-2,-8 10 0 2,2 3 0-1,0 2 0 1,-5-5 0-1,-5-6 0 1,0-4 0 0,3-16 0-1,-14-4 0-1,1-12 0 2,-10-4 0-1,-3-8 0 1,0-2 0-2,0-4 0 3,0 8 0-1,0-1 0 0,0 5 0-3,0-9 0 4,0-2 0-2,0-5 0 2,0-1 0-4,0 2 0 4,-16-1 0-2,-7 3 0 1,-2 9 0-1,-18 9 0 1,-11 18 0 1,-23 20 0-2,-10 21 0-1,-17 19 0 4,-9 13 0-4,8 5 0 1,3 1 0 0,7-6 0 0,0-5 0 1,18-7 0 1,65 14 0-4,9 5-423 2</inkml:trace>
    </iact:actionData>
  </iact:action>
  <iact:action type="add" startTime="30038">
    <iact:property name="dataType"/>
    <iact:actionData xml:id="d13">
      <inkml:trace xmlns:inkml="http://www.w3.org/2003/InkML" xml:id="stk12" contextRef="#ctx0" brushRef="#br0">21339 10864 716 0,'0'0'354'6,"0"0"-174"1,0 0-58 1,-281 102 34 0,100-67-34-2,-46 0-38 2,-20-9-10 0,-39-7-18 0,-27-8-34-2,3 0-8 4,-11 2-14-2,24 10-14-1,223-14-174-1,31 3-532 2</inkml:trace>
    </iact:actionData>
  </iact:action>
  <iact:action type="add" startTime="30413">
    <iact:property name="dataType"/>
    <iact:actionData xml:id="d14">
      <inkml:trace xmlns:inkml="http://www.w3.org/2003/InkML" xml:id="stk13" contextRef="#ctx0" brushRef="#br0">21322 11017 892 0,'0'0'248'6,"0"0"-62"2,-337 89 64-2,115-47-90 2,-46-2-24 0,-49-7-54 0,-41-2-8-2,-16-9-55 4,0-7-19-3,4-4 0 1,41 0 0-2,249-11-327 3,27 6-1153-2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8540">
    <iact:property name="dataType"/>
    <iact:actionData xml:id="d0">
      <inkml:trace xmlns:inkml="http://www.w3.org/2003/InkML" xml:id="stk0" contextRef="#ctx0" brushRef="#br0">8277 8299 354 0,'0'0'462'7,"0"0"-270"1,0 0-8-2,0 0 48 2,0 0-68 0,0 0-42 0,0 0-22-2,-13 17 2 2,13-17-14 0,0 0-41 0,0 0-47-2,0 0 0 2,0-25 0 0,0-22 0 0,0-17 0-2,0-12 0 2,0-5 0 0,0-3 0 1,0-4 0-2,0 2 0 0,0 5 0 2,0-5 0-2,0 9 0-1,0-5 0 2,0 6 0 0,0-3 0 0,0 3 0-1,0 2 0 0,0 8 0 1,0 4 0 0,0 12 0-2,0 4 0 2,0 14 0 0,0 11 0 0,0 9 0-2,0 7 0 1,0 5 0 1,0 0 0 0,0 0 0-1,0 0 0 0,0 0 0 2,0 0 0-2,0 0 0-1,0 0 0 2,0 0 0 0,0 0 0 0,0 17 0-2,0 20 0 2,0 8 0 0,0 5 0 0,0 1 0-1,3 4 0 3,1 4 0-4,5 7 0 3,-6 6 0-4,1 2 0 3,-4 4 0 0,0 0 0 0,0 2 0-1,0-5 0 0,0 4 0 2,0-1 0-2,0 4 0-1,0-6 0 2,0-5 0 0,0-13 0 0,0-13 0-2,0-14 0 2,0-11 0 1,0-10 0-3,0-7 0 0,0-3 0 2,0 0 0 0,0 0 0 0,9-10 0-2,-2-33 0 2,6-21 0 1,-8-17 0-2,-2-16 0 0,-3-11 0 0,0 0 0 1,0 2 0 0,0-1 0-2,0 8 0 2,-5 11 0 0,-6 9 0 0,-1 18 0-2,-1 14 0 2,1 5 0 0,4 3 0 1,-5-4 0-4,7 1 0 3,-7 0 0 0,6 6 0 0,2 8 0-2,-6 13 0 2,9 13 0 0,-1 2 0 0,3 0 0-2,-3 0 0 2,3 0 0 1,-10 0 0-2,3 0 0-1,-9 0 0 2,-1 24 0 0,-2 16 0 0,-3 16 0-2,3 11 0 2,-4 7 0 0,6-3 0 0,-4-11 0-2,7-8 0 2,-2-13 0 0,3-11 0 0,9-11 0-2,-2-12 0 2,6-5 0 0,0 0 0 0,0 0 0-1,0-10 0 0,7-18 0 2,19-4 0-2,-6-4 0-1,17-1 0 2,0-3 0 1,-3 1 0-2,-4 0 0-1,6 5 0 2,-12 0 0 1,-1 7 0-2,-6 7 0-1,3 3 0 2,-11 10 0 0,-2 2 0 0,-2 5 0-2,3 0 0 2,4 0 0 0,4 32 0 0,4 2 0-1,3 10 0 0,2 4 0 2,7 6 0-2,-5 3 0-1,5-10 0 2,-14-13 0 0,-11-16 0 0,-4-18 0-2,-3 0 0 2,0 0-137 0,0-18-975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5" units="cm"/>
      <inkml:brushProperty name="height" value="0.055" units="cm"/>
    </inkml:brush>
  </inkml:definitions>
  <iact:action type="add" startTime="13259">
    <iact:property name="dataType"/>
    <iact:actionData xml:id="d0">
      <inkml:trace xmlns:inkml="http://www.w3.org/2003/InkML" xml:id="stk0" contextRef="#ctx0" brushRef="#br0">5681 8639 848 0,'0'0'292'6,"0"0"-46"2,0 0-22-2,0 0-58 2,0 0-6 0,0 0-49 0,0 0-111-2,0 5 0 3,0-5 0-2,0 0 0 2,0 0 0-4,0 0 0 3,0 0 0 0,0 0 0 0,-20 0 0-2,0 0 0 2,-4-10 0 0,4-14 0 0,-2-4 0-2,-1-1 0 2,4-1 0 0,2 2 0 0,7 4 0-2,0 4 0 2,5 5 0 0,2 1 0 0,-5 2 0-2,8 7 0 3,-3 0 0-2,3 5 0 2,0 0 0-4,0-3 0 3,0 0 0 0,0-6 0 0,0-3 0-2,0-1 0 2,3-1 0 1,17-3 0 0,-4 1 0-3,0 2 0 3,0-7 0-4,6 2 0 3,-2-1 0-2,3 1 0 2,0 2 0 1,0 4 0-2,-1-4 0-1,10 2 0 3,-7-5 0 0,-2-3 0 0,6-3 0-4,-5-6 0 3,3 2 0 0,-7-5 0 0,6 8 0-2,-12-3 0 2,7 6 0 0,-2-2 0-2,-5 5 0 0,2-1 0 3,-3 3 0-2,4-1 0 1,-1 0 0-2,5 3 0 3,-4-3 0-2,3-4 0 1,-1-4 0-2,-3 0 0 3,-4-3 0-2,-2 3 0 2,-4 6 0-4,-2 0 0 3,5 1 0 1,-8 1 0-1,5 4 0-1,-2-1 0-1,5 2 0 2,-2 1 0 0,-4-5 0-2,7-2 0 2,-5-9 0 0,2 3 0 0,2-2 0-2,1 4 0 2,0 3 0 0,-4 2 0 1,-2 6 0-4,-4 1 0 4,0-5 0-2,0 1 0 2,0-5 0-4,0-3 0 4,0-4 0-2,0 2 0 2,0-2 0-4,-3 1 0 3,-4 3 0 0,-6 0 0 1,-3 6 0-3,4 1 0 2,-1 4 0-1,-3 5 0 2,5 1 0-3,-2 0 0 1,-3 3 0 1,4-4 0 1,-1 1 0-3,-3-1 0 2,10 3 0-1,-7-1 0 2,6-1 0-4,6 3 0 3,-2 3 0 0,-6 2 0 0,9 0 0-1,0 0 0 0,0 0 0 2,0 0 0-2,0 0 0-1,0 0 0 2,0 0 0 0,0 0 0 0,0 0 0-2,9 5 0 2,2 12 0 1,8 6 0-2,-1 3 0-1,2 6 0 3,-1 5 0-2,1 0 0 2,3-4 0-4,-5-5 0 3,2-11 0 0,-1-3 0 0,-5-9 0-2,2 4 0 2,-1-3 0 0,5-3 0 0,-1-1 0-2,-5-2 0 2,2 0 0 0,-6 0 0 1,6 0 0-4,-3 0 0 4,-1 0 0-2,1-5 0 1,-6-10 0-2,9 2 0 3,2-4 0-1,-2 0 0 0,-5 0 0-2,8 4 0 1,-2-4 0 1,-4 5 0 0,-2-3 0-2,2-1 0 2,-6-5 0 1,13-9 0-2,-4-1 0-1,0 0 0 2,1 7 0 0,-6 1 0 0,2 6 0-2,-6 3 0 2,6 3 0 0,-6-3 0 0,9-3 0-2,-12-9 0 3,12-2 0-2,-3-5 0 2,-2-1 0-4,6-3 0 3,3 7 0 1,-4-1 0-1,2 8 0-2,1-2 0 1,1 2 0 1,-3-1 0 0,3-5 0-2,-5-4 0 2,1-6 0 0,0-2 0 1,0 4 0-4,-5 4 0 3,2 8 0 0,-8 1 0 0,11 6 0-2,-3-1 0 3,0-2 0-2,4-2 0 2,-1 5 0-3,4-2 0 1,-12 0 0 2,12-4 0-1,-3 0 0-3,-1 1 0 4,0 5 0-1,0 6 0 1,0 3 0-5,3 1 0 5,-2 0 0-2,7-1 0 1,-7 1 0-2,6 5 0 2,-4 3 0 0,-2 0 0 1,7 0 0-4,5 0 0 4,-5 8 0-2,-1 12 0 2,-2-8 0-4,-4-7 0 3,-10 1 0 0,2-6 0 0,-9 2 0-2,0 2 0 2,0-4 0 0,0 1 0 1,0 6 0-3,0-7-195 1,0 0-911 1</inkml:trace>
    </iact:actionData>
  </iact:action>
  <iact:action type="add" startTime="15440">
    <iact:property name="dataType"/>
    <iact:actionData xml:id="d1">
      <inkml:trace xmlns:inkml="http://www.w3.org/2003/InkML" xml:id="stk1" contextRef="#ctx0" brushRef="#br0">5439 5991 710 0,'0'0'360'7,"0"0"-160"1,0 0-28 0,0 0-78-2,0 0-32 2,0 0 4 0,0 0-14 0,0 166 18-2,0-110 12 2,0 8-14 0,0 8-10 0,0 5-12-2,0 5-39 2,0-1-7 0,0-2 0 0,0-15 0-2,0-13 0 2,0-21 0 0,0-17 0 1,0-11 0-4,0-2 0 3,0 0-61 0,0-2-27 0,10-28 88-2,-3-5 20 2,-1-4-2 0,7-6-16 0,-8 1 0-2,11 4 12 2,-3 3-10 2,-2 8-4-4,5 10 0 0,0 6 0 2,4 1 14 0,1 7-2 0,-1-2-2-2,0 7-6 3,-4 0 2-2,5 0-6 2,-3 0-6-4,-6 20 6 3,4 14 18 2,-2 3-6-2,-3 2-2-3,2-7-8 3,-6-2 5 1,-7-5-7-1,0-6 0-3,9-4 0 2,-9-1 0 1,0-3 0 0,0 1 0-2,0-2 0 2,0-1 0 0,0-9 0 0,0 0-65-2,4 0-81 3,-1 0-128-2,1 0-694 2</inkml:trace>
    </iact:actionData>
  </iact:action>
  <iact:action type="remove" startTime="17744">
    <iact:property name="style" value="instant"/>
    <iact:actionData xml:id="d2" ref="#d0"/>
  </iact:action>
  <iact:action type="add" startTime="17751">
    <iact:property name="dataType" value="strokeEraser"/>
    <iact:actionData xml:id="d3">
      <inkml:trace xmlns:inkml="http://www.w3.org/2003/InkML" xml:id="stk2" contextRef="#ctx0" brushRef="#br1">12912 11870 27 0,'0'0'1461'11,"0"0"-1311"-7,0 0-118 3,0 0 14-1,0 0-44 2,0 0-2 0,0 0 0 0,-16 6-30 0,16-6-250-2,0 3-378 2</inkml:trace>
    </iact:actionData>
  </iact:action>
  <iact:action type="remove" startTime="18141">
    <iact:property name="style" value="instant"/>
    <iact:actionData xml:id="d4" ref="#d1"/>
  </iact:action>
  <iact:action type="add" startTime="18143">
    <iact:property name="dataType" value="strokeEraser"/>
    <iact:actionData xml:id="d5">
      <inkml:trace xmlns:inkml="http://www.w3.org/2003/InkML" xml:id="stk3" contextRef="#ctx0" brushRef="#br1">12556 10889 1194 0,'0'0'372'7,"0"0"-354"1,0 0 32 0,0 0 24-2,0 0-66 2,0 0-16 0,-38-8-20 0,35 8-154-2,3 6-528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19:01.53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28214">
    <iact:property name="dataType"/>
    <iact:actionData xml:id="d0">
      <inkml:trace xmlns:inkml="http://www.w3.org/2003/InkML" xml:id="stk0" contextRef="#ctx0" brushRef="#br0">12521 12126 1430 0,'0'0'388'2,"0"0"-252"-2,0 0-43 2,0 0-93 6,0 0 0 0,0 0 0-2,0 0 0 2,-60 14 0 0,52 0 0 0,5 0 0-2,3-5 0 2,0-2 0 0,0-1 0 0,15-6 0-2,20 0 0 2,-11 0 0 0,5-19 0 0,-17-12 0-2,4 0 0 2,-16-8 0 0,0 0 0 0,0-4 0-2,-10 10 0 2,-24 8 0 0,-6 15 0 0,-17 10 0-2,1 10 0 2,-4 34 0 0,11 13 0 0,7 8 0-2,12 1 0 2,22-6 0 0,8-10 0 0,0-14 0-2,21-14 0 2,32-12 0 0,21-10 0 0,13 0 0-2,-4-20 0 2,-15-17 0 1,-19 0 0 1,-17-7 0 13,-13-13 0-23,-19 1 0 0,0 3 0 21,-3 12 0-20,-35 17 0-1,-1 16 0 22,-12 8 0-22,-5 0 0 0,-1 32 0 4,4 12 0 4,12 6 0 0,18 1 0-2,19-3 0 2,4-5 0 0,0-11 0 0,14-9 0-2,37-9 0 16,8-14 0-21,14 0 0 20,-8-17 0-20,-8-22 0-1,-18-6 0 22,-19 0 0-21,-17 5 0-1,-3 9 0 0,0 9 0 21,-39 20 0-20,-13 2 0-1,-12 0 0 22,-1 30 0-21,1 7 0 1,7 8 0 3,14 3 0 3,14-1 0 0,21-7 0 0,8-4 0-2,0-14 0 2,44-9 0 0,20-13 0 13,13 0 0-20,-5-24 0 0,-8-21 0 19,-21-2 0-19,-21-4 0-1,-13 1 0 22,-9 4 0-22,0 15 0 22,-29 12 0-21,-15 14 0-1,-14 5 0 21,-10 2 0-21,-4 35 0 0,2 5 0 3,16 6 0 4,14-5 0 1,24-5 0-2,16-7 0 2,0-11 0 0,16-15 0 0,45-5 0 14,5 0 0-21,21-42 0-1,-20-9 0 22,-13-4 0-21,-24-2 0-1,-17 7 0 21,-13-1 0-21,0 9 0 1,-13 15 0 21,-17 10 0-21,-17 17 0-1,0 0 0 21,-10 27 0-20,-2 18 0-1,15 9 0 7,6 5 0-1,18-2 0 2,20-8 0 0,0-7 0 0,10-13 0-2,37-12 0 2,9-17 0 14,15 0 0-21,0-17 0-1,-14-26 0 22,-15-2 0-21,-25 0 0 0,-17 9 0 27,0 8 0-27,-9 13 0-1,-31 11 0 0,-17 4 0 22,-6 0 0-21,2 27 0-1,4 4 0 7,14-3 0-1,19-3 0 4,23 0 0 10,1 1 0-19,17-4 0-1,44-4 0 7,10-13 0 17,19-5 0-23,-10 0 0-1,-16-27 0 22,-24-10 0-21,-17-1 0-1,-23 3 0 24,0 0 0-23,0 4 0-1,-10 12 0 25,-20 7 0-24,-11 4 0-1,7 6 0 0,-1 2 0 24,20 0 0-24,-1 0 0 0</inkml:trace>
    </iact:actionData>
  </iact:action>
  <iact:action type="add" startTime="30619">
    <iact:property name="dataType"/>
    <iact:actionData xml:id="d1">
      <inkml:trace xmlns:inkml="http://www.w3.org/2003/InkML" xml:id="stk1" contextRef="#ctx0" brushRef="#br0">16442 7961 1460 0,'0'0'420'7,"0"0"-253"1,0 0-167-2,0 0 0 2,0 0 0 0,0 0 0 0,-173 29 0-2,136-9 0 2,17 2 0 0,13 5 0 0,7 5 0-2,0-8 0 2,7-3 0 0,34-19 0 0,8-2 0-2,4-17 0 2,5-33 0 0,-2-11 0 0,-19-3 0-2,-16 6 0 4,-19 8 0-3,-2 10 0 1,0 8 0-1,-26 16 0 0,-24 12 0 3,-10 4 0 8,-4 0 0-17,-4 27 0-1,3 23 0 8,22 6 0 0,2 4 0-2,25-7 0 2,12-13 0 0,4-13 0 0,4-10 0-2,53-4 0 2,6-13 0 0,27 0 0 9,-3-10 0-16,-7-29 0 3,-11-6 0 4,-21-9 0 0,-27 7 0-2,-19 0 0 2,-2 10 0 0,-2 5 0 0,-42 13 0-2,-17 13 0 2,-11 6 0 0,1 0 0 10,-3 20 0-17,13 22 0 2,17 7 0 5,15 9 0 0,27-7 0-2,2-4 0 3,13-13 0-2,33-9 0 1,13-12 0 9,15-13 0-16,6 0 0 15,-2-8 0-15,-15-25 0 1,-20-8 0 5,-18 4 0 1,-22 5 0 0,-3 2 0-2,0 10 0 2,-39 8 0 0,-6 10 0 0,-15 2 0-1,-4 0 0 2,4 17 0 13,3 24 0-22,6 10 0 0,19 9 0 6,18 2 0 2,14-10 0 0,0-3 0-2,17-19 0 2,37-10 0 0,10-18 0 0,11-2 0-2,3-31 0 2,-14-29 0 0,-13-14 0 0,-18 1 0-2,-18 6 0 2,-15 7 0 0,0 11 0 0,-35 14 0-2,-26 13 0 2,-3 15 0 0,-13 7 0 0,-7 0 0 8,8 4 0-15,3 21 0 4,30 10 0 3,15 12 0-2,24 4 0 2,4 5 0 0,23-3 0 0,25-11 0-2,26-9 0 12,-8-16 0-17,14-14 0 18,-15-3 0-19,-8-8 0 1,-21-29 0 6,-16 0 0 1,-20 2 0-2,0 6 0 2,-20 12 0 0,-25 14 0 0,-23 3 0-2,4 0 0 3,3 31 0 8,13 9 0-16,6 4 0 2,16-6 0 5,22-11 0 0,4-13 0 0,0-14 0-2,33 0 0 2,31-22 0 8,10-31 0-15,-3-9 0 4,-7 0 0 3,-15 6 0 0,-23 11 0 0,-8 15 0-2,-18 15 0 2,0 12 0 0,0 3 0 0,-28 0 0-2,-26 13 0 3,-6 27 0-2,-7 11 0 1,-6 13 0 11,13 10 0-18,33-43 0 3,10 3-123 2</inkml:trace>
    </iact:actionData>
  </iact:action>
  <iact:action type="add" startTime="32321">
    <iact:property name="dataType"/>
    <iact:actionData xml:id="d2">
      <inkml:trace xmlns:inkml="http://www.w3.org/2003/InkML" xml:id="stk2" contextRef="#ctx0" brushRef="#br0">12852 11755 1072 0,'0'0'434'7,"0"0"-196"1,0 0-52 0,0 0-69-2,0 0-117 2,0 0 0 0,0 0 0 0,141-157 0-2,-98 105 0 2,1-1 0 0,-1-3 0 0,9-3 0-2,-3 0 0 2,8-3 0 0,5-5 0 0,-4 1 0-2,15-6 0 2,-7 5 0 3,0 2 0 10,6-1 0-20,-4-5 0-1,5-2 0 19,-9-9 0-18,2 3 0-1,-8 0 0 19,2 10 0-18,-4 5 0 19,5 2 0-19,-4 8 0-1,2 0 0 22,-1-1 0-22,6 1 0 1,0-6 0 19,-1-2 0-19,-2-5 0-1,-4 1 0 21,2-7 0-21,-7-4 0 0,-7 4 0 19,-4 3 0-18,1 1 0 0,-15 12 0 17,11 2 0-18,-2 7 0 4,4 8 0 4,2-5 0 0,10-4 0 0,-6 4 0-2,-1 1 0 3,4 0 0-2,-15 3 0 1,9 4 0-2,-8 4 0 2,6 4 0 12,6 4 0-19,-3-3 0 17,1-6 0-17,7-8 0-1,-4-5 0 18,8-4 0-18,-12 3 0 19,-4 8 0-18,-15 14 0-1,-9 4 0 18,0 14 0-17,-12 6 0 0,-4-1 0 20,0 3 0-20,0 0 0-1,0 0 0 18,0 0 0-17,0 0 0 2,0 0 0 5,0 0 0 0,0 0 0 0,0 0 0-2,0 0 0 2,0 0 0 0,0 0 0 0,-27 0 0-2,-27 0 0 2,-10 0 0 0,-12 5 0 0,-9 18 0-2,-10 8 0 2,6 9 0 0,-3 2 0 0,15-3 0-2,13-6 0 2,21-9 0 0,15-14 0 9,19-7 0-16,9-3 0 3,0 0 0 4,52-12 0 0,20-15 0 11,22-4 0-18,9 0 0 16,7 1 0-17,-6 3 0 1,-17 0 0 18,-13 0 0-18,-17 11 0 18,-24 2 0-18,-3 6 0-1,-22 2 0 17,5 3 0-16,-13 3 0-1,0 0 0 9,0 0 0-2,0 0 0 1,0 0 0-2,0 14 0 2,-13 25 0 0,-12 23 0 0,-11 15 0-2,-2 15 0 2,-1 13 0 0,7 4 0 0,0-5 0-2,-4-16 0 2,21-26 0 0,2-24 0 0,9-24 0-2,4-12 0 2,0-2 0 0,-12 0 0 0,11 0 0-2,-5 0-163 3</inkml:trace>
    </iact:actionData>
  </iact:action>
  <iact:action type="add" startTime="33860">
    <iact:property name="dataType"/>
    <iact:actionData xml:id="d3">
      <inkml:trace xmlns:inkml="http://www.w3.org/2003/InkML" xml:id="stk3" contextRef="#ctx0" brushRef="#br0">12955 11173 674 0,'0'0'426'6,"0"0"-42"2,0 0-88-2,0 0-40 2,0 0-245 0,0 0-11 0,0 0 0-2,0 7 0 2,0 31 0 0,0 18 0-2,-3 13 0 2,-10 3 0 0,-4 6 0 0,6-1 0 0,-2-10 0-2,9-14 0 2,-8-16 0 0,12-24 0 0,0-9 0-2,0-4 0 2,16-4 0 0,32-31 0 0,29-16 0-2,19-11 0 3,5-6 0-1,4 1 0-1,-5 11 0-1,-24 11 0 2,-12 15 0 0,-28 21 0 12,-12 3 0-19,-23 6 0 22,-1 0 0-23,0 0 0 1,-1 6 0-1,-41 28 0 7,-19 7 0 1,-23 4 0 0,-14 4 0 1,-6-5 0-2,4-4 0 1,7-10 0-2,12-6 0 2,25-16 0 0,25-8 0-1,18 0 0-1,13-44 0 1,0-11 0 1,0-7 0 0,13-4 0 0,-6-5 0-2,-2-2 0 2,2-7 0 0,-7 2 0 0,0 11 0 11,1 7 0-18,2 13 0 21,5 10 0-22,5 7 0 0,-10 13 0 21,7 5 0-20,-7 9 0-1,-3 3 0 2,1 0 0 6,2 12 0 0,1 38 0 1,-4 24 0-4,0 22 0 3,0 5 0 0,0 2 0 0,0-2 0-2,-8-14 0 2,-5-5 0 0,13-11 0-2,0-16 0 2,0-12 0 0,0-21 0 0,0-18 0-2,40-4 0 2,18-15 0 0,22-30 0 0,7-14 0 0,23-7 0-2,-3-6 0 3,14 3 0-2,-7-5 0 1,-11 5 0 14,-19 15 0-22,-20 10 0 1,-28 17 0 22,-16 16 0-23,-20 11 0 0,0 0 0 24,-23 20 0-24,-57 29 0 0,-38 18 0 4,-29 5 0 4,-9-5 0 0,-2-7 0-1,21-14 0 0,30-9 0 1,30-17 0-2,37-11 0 2,19-9 0 0,21 0 0 0,0-22 0-2,5-5 0 2,14 9 0 2,-3 9 0-4,-15 5 0 2,8 4 0-2,-6 0 0 2,-3 0 0 0,1 0 0 0,2 0 0-2,1-4 0 2,12-11 0 0,3-7 0 0,6-5 0-2,4 0 0 2,1-1 0 0,11-3 0 0,-1-2 0-2,14-7 0 3,5-5 0-2,5-12 0 14,3-1 0-20,11-3 0-1,-5 1 0 22,-13 6 0-22,-3 13 0 1,-9 5 0 20,-9 0 0-20,2 6 0 18,-1-7 0-18,2-4 0-1,0-14 0 22,0-6 0-22,-1 3 0 0,-3 4 0 21,-4 7 0-20,-6 6 0-1,2 4 0 20,-2-1 0-19,11-2 0-1,-6-1 0 20,5-4 0-19,1-1 0-1,-7 4 0 21,4 2 0-20,1-1 0-1,2-2 0 19,-10-4 0-19,7-9 0 19,-1-6 0-19,-8-5 0 0,7-4 0 20,-7 4 0-19,6-1 0-1,-5 10 0 19,4 7 0-19,-8 6 0 20,10 11 0-19,-7 4 0-1,10-2 0 20,-1-1 0-20,4-6 0 1,7-10 0 6,6-7 0 1,7-6 0 0,1 0 0-2,0 6 0 2,2 11 0 0,0 8 0 0,-2 7 0 10,0 3 0-17,-5-10 0 19,1-5 0-20,-7-6 0 1,7-5 0 19,12-5 0-19,-13 8 0-1,12 8 0 21,-10 5 0-20,-8 12 0-1,0-3 0 18,-10 4 0-17,-9-3 0 19,-8 5 0-18,-7 9 0-2,-12 9 0 20,-4 4 0-19,0 0 0-1,0 0 0 18,-20 0 0-17,-34 4 0-1,-20 23 0 8,-18-2 0 0,-8 5 0-2,-8 7 0 2,-14 4 0 0,-1 6 0-2,-4 3 0 2,17 10 0 0,8-7 0 0,6 1 0-2,20-4 0 2,9-5 0 0,10-6 0 0,20-14 0 0,18-14 0-2,14-5 0 2,5-6 0 0,0 0 0 0,0 0 0-2,37 0 0 2,19-19 0 0,12-4 0 0,15-5 0-2,11-3 0 2,3-6 0 0,-5 2 0 12,5 0 0-18,-4 7 0-2,-9 0 0 19,-8 0 0-18,-9 6 0 17,-7 4 0-18,-7 7 0 1,-6 11 0 16,-5 0 0-17,-3 0 0 18,-19 0 0-18,-3 9 0 18,-14 16 0-18,-3 10 0 0,0 18 0 6,0 20 0 2,-20 11 0-2,-16 17 0 2,-8 12 0 0,4 10 0-2,-4-6 0 2,7-4 0 0,9-26 0 0,0-22 0 0,21-27 0-2,0-23 0 2,7-15 0 0,0 0 0-2,0-45 0 2,0-28 0 0,13-22 0 0,0-14 0 0,-11-19 0-1,3-4 0 1,-5 0 0 17,0 7 0-24,0 18 0-1,0 22 0 17,0 28 0-16,0 32 0 16,0 15 0-16,0 10 0-1,0 0 0 5,0 0 0 3,0 0 0-2,-5 0 0 2,-13 8 0 0,-18 23 0 9,4 11 0-17,-20 18 0 5,8 11 0 3,-9 14 0 0,6 8 0-2,-11 5 0 2,2 3 0 0,-8-2 0 0,5-1 0-2,-5-1 0 2,-10-11 0 0,7-1 0 0,-11-11 0-2,-2 0 0 2,-7-3 0 0,-6 2 0 0,5 2 0-2,-2 7 0 2,8 2 0 0,13 0 0-2,0-5 0 2,8-6 0 0,4-5 0 0,14-4 0 0,-1-4 0-2,7-4 0 2,-2 0 0 0,8-4 0 0,-2 5 0-2,-11-6 0 2,-9-6 0 0,-4-6 0-2,2-4 0 2,-13-5 0 0,10-3 0 0,4 4 0 1,1-1 0-4,6 2 0 3,1 0 0 0,-2 2 0-2,-4 5 0 2,1 4 0 0,-5 7 0 0,-1 9 0-2,12-4 0 2,6-7 0 0,14-11 0 0,10-17 0 0,10-8 0-2,5-12 0 2,0 2 0 0,0-2 0 0,0 0 0-2,0 0 0 2,0 0 0 0,0 0 0 0,0 0 0-2,0 0 0 2,0 0 0 0,3 0 0-2,6-6 0 2,15-11 0 0,8-8 0 0,9-17 0-2,21-22 0 2,16-27 0 0,15-21 0 15,7-13 0-22,8-9 0-1,-8-1 0 22,1 1 0-22,9-2 0 0,-3 1 0 22,12-5 0-21,6-16 0-1,26-11 0 20,-3-9 0-19,-5 13 0-1,-12 30 0 20,-31 32 0-19,-29 30 0 3,-12 20 0 1,-8 20 0 3,-21 9 0 0,2 4 0-2,-10 5 0 2,-3 0 0 0,1-5 0-2,-3 5 0 2,-6-1 0 0,2 4 0 0,-9 9 0-2,-1-3 0 2,3 4 0 0,-4 0 0 0,-2-2 0-2,0 2 0 2,0 0 0 0,0 0 0 0,0 0 0-2,0 0 0 2,0 11 0 0,0 36 0 0,0-17 0-2,0 0-371 2</inkml:trace>
    </iact:actionData>
  </iact:action>
  <iact:action type="add" startTime="42641">
    <iact:property name="dataType"/>
    <iact:actionData xml:id="d4">
      <inkml:trace xmlns:inkml="http://www.w3.org/2003/InkML" xml:id="stk4" contextRef="#ctx0" brushRef="#br1">15502 6817 51 0,'0'0'1321'7,"0"0"-947"-1,0 0-160 2,0 0-127 0,0 0-87 0,0 0 0 0,0 0 0-2,4-103 0 2,-4 57 0 0,0-2 0 0,0-3 0-2,0-4 0 2,6-4 0 0,8-3 0 0,2 3 0-2,-4-4 0 2,4 2 0 0,4 0 0 0,-1 2 0-2,-5-1 0 4,2 4 0-2,-1 0 0-1,1 1 0-1,4 1 0 3,-4 2 0 13,1 3 0-21,4 4 0-1,-2 0 0 17,1 2 0-16,3 1 0 16,2-3 0-16,-2-3 0 0,13-3 0 15,-5 0 0-15,-1-4 0 16,9-2 0-16,-1-1 0 18,-2-2 0-18,-8 1 0-1,8 6 0 16,-9 2 0-15,5 10 0 15,-4 1 0-15,10 5 0-1,-5-2 0 16,6-4 0-16,5 3 0 15,-4-5 0-14,1 4 0 16,-1 5 0-17,-3 0 0 16,2 2 0-14,-10 8 0-2,10-1 0 15,-3-1 0-14,2 2 0 14,1-2 0-14,-9-5 0 13,4-3 0-13,6-4 0 13,-1-8 0-13,-1 4 0 14,6 0 0-15,-4 5 0 16,4 4 0-16,-4 2 0 15,-4 2 0-14,4 4 0 13,-7 2 0-13,-6 4 0 15,-2 5 0-15,11 0 0 1,-8 0 0 13,11 3 0-14,7-6 0 15,-5-2 0-16,2-5 0 5,1 4 0 3,-1-5 0-2,7 6 0 2,-2 2 0 0,-8 0 0 0,4 8 0-2,-4 1 0 2,-4 1 0 0,1 3 0 1,-17 1 0-4,-4 0 0 3,-6 3 0 0,-8-2 0 0,6 2 0-2,-8 0 0 2,3 0 0 0,-3 0 0 0,0 0 0-1,0 0 0 0,0 0 0 1,0 0 0-2,-29 2 0 2,-17 15 0 0,-15 3 0 0,-6 5 0 0,-11 9 0-2,-2 5 0 2,-13 4 0 0,2 2 0 0,-2-1 0-2,-4 4 0 2,10 3 0 0,3 5 0 0,-6 0 0-2,19 6 0 2,-1 0 0 0,7-3 0 0,5-1 0-2,4 3 0 2,2-5 0 0,8 2 0 0,1-4 0-2,-8-7 0 2,10-5 0 0,1-7 0 0,-2 1 0-2,2-2 0 2,9 3 0 0,-5 8 0 1,11-1 0-4,-9 1 0 3,2 4 0 0,5-5 0 0,-4 1 0-2,8-1 0 2,-7 3 0 0,8 2 0 0,-2 4 0-2,5 4 0 2,0-4 0 0,-7 4 0 0,8-7 0-2,0-3 0 2,8-1 0 0,-1-6 0 0,6-1 0-2,-5-1 0 2,11 8 0 0,-5 1 0 1,-7 2 0-4,13 1 0 3,-8-5 0 0,-2-1 0 0,5-2 0-2,3 2 0 2,-11-7 0 0,7-5 0 1,-7-2 0-1,9-4 0-2,-3-3 0 3,-4 2 0-2,9 4 0-2,-1-4 0 3,-2 5 0 0,5-4 0 2,-3 2 0-6,3 3 0 4,0 3 0 0,0 2 0 0,0-2 0-2,0 1 0 2,0-14 0 0,0-4 0-2,0-3 0 2,0-6 0 0,0 1 0 0,0-3 0 0,0 0 0-1,0-5 0 0,0 3 0 1,0 2 0-2,0-4 0 2,0 1 0 0,0 2 0 0,0 7 0-2,0 5 0 2,0 2 0 0,0-2 0 0,0-6 0-2,0-5 0 2,0-3 0 0,0-3 0 0,0 0 0-2,0 0 0 2,0 0 0 0,0 0 0 0,0-9 0 0,0-26 0 8,0-20 0-16,0-9 0 16,0-12 0-15,0-5 0 15,0-6 0-16,11 6 0 16,2 2 0-15,-6 5 0 0,10 3 0 6,-1 2 0 1,-6 2 0-2,11-7 0 2,-5-2 0 0,4 3 0 7,0 7 0-14,-2 3 0 16,5 8 0-16,-3 6 0 15,13-4 0-15,-2-4 0 15,2-1 0-15,6-2 0-1,-5-4 0 18,6-1 0-17,4-3 0 15,4 1 0-15,1 8 0 14,-6 5 0-14,-2 10 0-1,-11 2 0 15,7 3 0-14,3-1 0 13,-6 3 0-13,8-2 0 15,-2 1 0-16,4-11 0 16,-4 4 0-16,1-3 0 15,-1 3 0-14,-3 3 0 16,-1 7 0-16,-6 8 0 14,1 0 0-15,-5 0 0 1,7 5 0 15,-8 0 0-16,11-1 0 16,-6 1 0-15,4-3 0 14,5 0 0-14,2 4 0 16,-4 1 0-17,2 2 0 1,2 3 0 15,-9-2 0-16,13 6 0 16,-12 0 0-16,8 1 0 16,9-3 0-15,-6 2 0 15,8-6 0-16,0-3 0 17,8-1 0-16,1-5 0-1,-5 1 0 7,1 5 0 1,-17 6 0-2,-4-1 0 2,-8 8 0 0,4 1 0 0,-5 1 0-2,7 1 0 2,-7-1 0 0,5-1 0 0,-7 4 0-1,-2-5 0 0,0 5 0 1,-2-1 0 0,-1 3 0 0,-4 0 0-2,-3 0 0 2,-6 0 0 0,6 0 0 0,-6 0 0-2,6 0 0 2,-5 0 0 0,-1 0 0-2,-1 0 0 2,-2 0 0 0,-4 0 0 0,0 0 0-2,0 0 0 2,0 0 0 0,0 0 0 0,0 0 0-2,0 0 0 2,0 0 0 0,0 0 0 0,0 0 0-2,0 0 0 2,0 9 0 0,-4 11 0 0,-27 4 0-2,1 2 0 2,14-24-33 0,0-2-1928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1020">
    <iact:property name="dataType"/>
    <iact:actionData xml:id="d0">
      <inkml:trace xmlns:inkml="http://www.w3.org/2003/InkML" xml:id="stk0" contextRef="#ctx0" brushRef="#br0">16637 8065 1270 0,'114'0'272'7,"-14"0"-140"1,7 0 16 0,4-6-76-2,-7 6-56 1,-11 0-4 2,-19 0 0-1,-5 0 0 0,-25 0 36-2,-20 0-2 2,-8 0-39 0,-16 0-7-2,-18 0 0 2,-61 0-17 0,-48 0 17 0,-46 0 0-1,-11 4-60 1,-13 12-6 0,19 1-92 0,24 2 22-2,24 2 6 3,38 3 28-2,36-1 84 2,27-6 18-3,29-3 86 2,13-6 58-2,71 0-88 2,45-1-18-1,35-5 4 1,44-2-2 0,10 0-6 0,-11 0 30-2,-33-9-8 2,-54 6 34 0,-60 2-53 0,-38 1-37-2,-22 0 0 2,-22 16 0-1,-61 9 0 1,-31-8 0-2,-27-10 0 2,-18 6 0 0,11-1 0 0,14 4 0-2,27-2 0 2,33-3-103 0,74-11-313 0,0 0-702 0</inkml:trace>
    </iact:actionData>
  </iact:action>
  <iact:action type="add" startTime="12810">
    <iact:property name="dataType"/>
    <iact:actionData xml:id="d1">
      <inkml:trace xmlns:inkml="http://www.w3.org/2003/InkML" xml:id="stk1" contextRef="#ctx0" brushRef="#br0">5881 8967 612 0,'0'0'452'7,"0"0"-188"1,0 0-68-2,0 0 10 2,0 0-74 0,0 0-18 0,0 12-43-2,0-12-71 2,0-12 0 0,0-16 0 0,6-8 0-2,8-4 0 2,7-5 0 0,-2-3 0 0,1-2 0-2,0-4 0 2,0 5 0-1,7 4 0 3,-4-4 0-6,1 4 0 6,-2-3 0-3,3-2 0 1,-5-4 0-2,9-1 0 2,-4 1 0 0,-2 3 0 0,-4 6 0-2,-2 5 0 2,3 1 0 0,-2 4 0 0,5-6 0-2,-3 3 0 2,-1-11 0 0,6 2 0 0,4-2 0-2,-6 2 0 2,2 3 0 0,-5 1 0 1,-1 4 0-4,-2-1 0 3,2-4 0 0,-2 0 0 0,7-8 0-2,-4-7 0 2,5 3 0 0,1-2 0 0,-6 6 0-2,9 6 0 2,-6 8 0 0,-1 7 0 0,-2 3 0-2,3-4 0 2,-2 5 0 0,11-7 0 0,-5-4 0-2,9-5 0 2,-8 0 0 0,2-2 0 0,-2-3 0-2,4 6 0 2,-5-3 0 0,2 8 0 0,-4 7 0-2,-2 1 0 2,-3 2 0 0,4-1 0 0,-4-3 0-2,0 0 0 2,0 0 0 0,4 0 0 0,-7-3 0-2,12 2 0 2,-6 0 0 0,0 0 0 0,1 2 0-2,-7 2 0 3,8 0 0-2,-7-4 0 1,6-3 0-1,-3-2 0 0,4-7 0 1,0-3 0 0,4-3 0-2,-8 1 0 2,11 0 0 0,-7 1 0 0,-5 7 0-2,3 0 0 2,6 8 0 0,-11 8 0 0,-5 2 0-2,4 6 0 2,4 0 0 0,-3-2 0 0,4-6 0-2,-3-4 0 2,-2-1 0 0,4 1 0 0,-5 11 0-2,-9 1 0 2,6 4 0 0,-6 6 0 0,-7 3 0-2,3 1 0 2,3 0 0 0,-6 1 0 0,4-1 0-2,-4 1 0 2,3 2 0 0,0 0 0 0,-3 0 0-2,0 0 0 2,0 0 0 0,0 0 0 0,0 0 0-2,0 0 0 2,0 0 0 0,0 0 0 1,0 0 0-4,0 0 0 3,0 0 0 0,0 0 0 0,0 0 0-2,0 0 0 2,0 0 0 0,0 0 0 0,0 0 0-2,0-3 0 2,0 3 0 0,1-9 0 0,12-3 0-2,-2-1 0 2,7-7 0 0,0 3 0 0,2-3 0-2,-4 1 0 2,2 1 0 0,-8 5 0 0,3 1 0-2,-9 7 0 2,-4 3 0 0,0 2 0 0,0 0 0-2,0 0 0 2,0 0 0 0,0 0 0 0,0 0 0-2,0 0 0 2,0 13 0 0,-1 12 0 0,-18 1 0-2,-2-4 0 2,10 1 0 0,-1-3 0 0,-5 2 0-2,10 0 0 2,-4 5 0 0,1-3 0 0,-3 1 0-2,3 0 0 2,-3 0 0 0,-3 4-3 0,7-1-69-2,-6 3 16 2,1-3 56 0,1-6 2 0,0-2 26-2,-1-3 38 2,4 3-31 0,-9 2-35 0,-6 12 0-2,-8 11 0 2,-21 21 0 0,-5 23 0 0,-5 12 0-2,-7 9 0 2,1-3 0 0,7-4 0 0,-4 2 0-2,9-4 0 2,-6 2 0 0,8-6 0 0,-1 1 0-2,5-1 0 2,-9 6 0 0,10 3 0 0,-5 9 0-2,-1 0 0 2,1-11 0 0,4-11 0 0,-3-9 0-2,-2-8 0 2,12-3 0 0,-9 0 0 0,11-3 0-2,-3-2 0 2,-4 2 0 0,10-8 0 0,-1 2 0-2,2-2 0 2,7-8 0 0,-4-7 0 0,2-1 0-2,11-11 0 2,3 0 0 0,4-9 0 0,9-8 0-2,-6 2 0 2,6 4 0 0,-7 0 0 0,7 4 0-2,-6 1 0 2,6-1 0 0,-6-4 0 0,6 2 0-2,-6-3 0 2,7-5 0 0,-1-1 0 1,1-7 0-4,6-8 0 3,0 1 0 0,0-3 0 0,0 0 0-2,0 0 0 2,0-20 0 0,19-33 0 0,21-22 0-2,9-22 0 2,15-21 0 0,4-13 0 0,12-15 0-2,0-6 0 2,7 4 0 0,-12 4 0 0,2-1 0-2,-2 9 0 2,-9-6 0 0,9-1 0 0,-7 5 0-2,5 6 0 2,-8 6 0 0,-6 11 0 0,11 3 0-2,-6 10 0 2,-5 10 0 0,-1 8 0 0,-4 2 0-2,2 3 0 2,-12 3 0 0,6-3 0 0,-10 7 0-2,0 1 0 2,1 7 0 0,-2 4 0 0,-1 8 0-2,-5 3 0 2,5 0 0 0,-5 5 0 0,3 2 0-2,-3 12 0 2,-2 4 0 0,-4 9 0 0,-3 0 0-2,2-2 0 2,-12 2 0 0,11 2 0 0,-11-3 0-2,12 1 0 2,-5-3 0 0,-7 3 0 0,2 7 0-2,-6 1 0 2,-4 2 0 0,-4 1 0 0,0 4 0-2,-2 2 0 2,5-2 0 0,-5 2 0 0,0 0 0-2,0 0 0 2,0 0 0 0,-12 36 0 0,-27 26 0-2,-15 22 0 2,7 17 0 0,-23 15 0 0,6 15 0-2,-13 16 0 2,-4 19 0 0,-1 7 0 0,2 14 0-2,-8 0 0 2,-2-4 0 0,3-3 0 0,-8-5 0-2,6-12 0 2,-4-10 0 0,9-12 0 0,7-8 0-2,0-10 0 2,16-4 0 0,-5-13 0 0,5-10 0-2,4-21 0 2,6-16 0 1,5-12 0-2,16-10 0-1,1-6 0 2,7-5 0 0,3-7 0 0,-1 1 0-2,12-7 0 2,-5-3 0 0,10-8 0 0,3-2 0-2,0 0 0 2,0 0 0 0,3-37 0 1,26-20 0-4,2-12 0 3,2-3 0 0,-8-2 0 0,-2 5 0-2,-6-3 0 2,12-3 0 0,-1-7 0 0,8-4 0-2,5-16 0 2,8-14 0 0,12-17 0 0,8-17 0-2,0 1 0 2,3 8 0 0,-5 23 0 0,-9 20 0-2,6 11 0 2,-5 11 0 0,-5 0 0 0,5 3 0-2,-7-2 0 2,5-2 0 0,2-4 0 0,-2-1 0-2,1-4 0 2,-2-6 0 0,-5 10 0 0,-8 1 0-2,-6 7 0 2,3 10 0 0,-6 7 0 0,-4 6 0-2,3 6 0 2,-1-2 0 0,-4-2 0 0,-4-1 0-2,8-1 0 2,-7-4 0 0,1-1 0 0,-9-4 0-2,7 7 0 2,2 5 0 0,-12 6 0 0,5 5 0-2,-4 7 0 2,-2 4 0 0,-3 6 0 0,-7 10 0-2,2 0 0 2,0 8 0 0,-5-1 0 0,0 3 0-2,0-2 0 2,0 2 0 0,0 0 0 0,0 0 0-2,0 0 0 2,0 0 0 0,0 0 0 0,0 0 0-2,0 0 0 2,0 0 0 0,0 0 0 0,0 0 0-2,0 0 0 2,0 0 0 0,0 0 0 0,0 0 0-2,0 0 0 2,0 0 0 0,-10 5 0 0,-16 14 0-2,-12 6 0 2,-1 7 0 0,-22 6 0 0,0 11 0-2,-19 2 0 2,3 1 0 0,-7 3 0 0,0-2 0-2,0-5 0 2,5-7 0 0,9-11 0 0,9-3 0-2,19-10 0 2,13-6 0 0,10-6 0 0,9-1 0-2,10-3 0 2,0-1 0 0,0 0 0 0,0 0 0-2,0 0 0 2,0 0 0 0,33 0 0 0,34 0 0-2,14-10 0 2,19-15 0 0,10-12 0 1,2-10 0-4,14-2 0 3,-16-1 0 0,-8 10 0 0,-23 9 0-2,-18 9 0 2,-17 8 0 0,-8 3 0 0,-13 3 0-2,-5-1 0 2,-10 9 0 0,-8 0 0 0,0 0 0-2,0 0 0 2,0 34 0 0,3 27 0 0,-1 24 0-2,-2 14 0 2,0 4 0 0,0 4 0-2,0-9 0 2,0-10 0 0,0-16 0 0,0-6 0 0,0-10 0-2,0-6 0 2,0-10 0 0,0-16 0 0,0-10 0-2,0-7 0 2,0-7 0 0,0 0 0 0,-2-3 0-2,-9-48 0 2,-1-30 0 0,-4-26 0 0,0-11 0-2,-1 0 0 2,-8 6 0 0,-1 7 0 0,6 13 0-2,-1 13 0 2,6 5 0 0,1 19 0 0,7 9 0-2,-3 19 0 2,7 6 0 0,-4 7 0 0,-6 1 0-2,3-7 0 2,-6 0 0 0,-2-1 0-2,2 6 0 2,9 0 0 0,-3 10 0 0,10-4 0 0,-3 4 0-2,0 0 0 2,-4-2 0 0,-3 4 0-2,7 2 0 2,2-3 0 0,1 4 0 0,0 0 0-2,0 0 0 2,0 0 0 0,-6 0 0 0,-4 0 0 0,-14 8 0-2,-3 21 0 2,-4 2 0 0,-11 11 0-2,-5 9 0 2,-14 13 0 0,-15 9 0 0,2 4 0 0,-7-10 0-2,1-11 0 2,20-14 0 0,3-14 0 0,30-11 0-2,12-8 0 2,11-9 0 0,4 0 0 0,0 0 0-2,33-32 0 2,21-9 0 0,15-11 0 0,8 8 0-2,14-4 0 2,-7 6 0 0,14 3 0 0,-9 2 0-2,-5 3 0 2,-4 4 0 0,-16 2 0-2,-16 4 0 2,-13 14 0 0,-18 1 0 0,-4 9 0 1,-9 0 0-4,-4 0 0 3,3 0 0 0,0 17 0 0,-1 33 0-2,12 21 0 2,-5 8 0 0,7 5 0 0,-3-3 0-2,-6 0 0 2,6-5 0 0,-3-8 0 0,3-12 0-2,-8-14 0 2,3-15 0 0,-5-20 0-2,2-7 0 2,-5 0 0 0,4-25-1073 0</inkml:trace>
    </iact:actionData>
  </iact:action>
  <iact:action type="add" startTime="17175">
    <iact:property name="dataType"/>
    <iact:actionData xml:id="d2">
      <inkml:trace xmlns:inkml="http://www.w3.org/2003/InkML" xml:id="stk2" contextRef="#ctx0" brushRef="#br0">8541 4260 1204 0,'-3'31'434'6,"3"-18"-132"2,0-3-195-1,0-5-107 0,3 4 0 1,25-6 0 0,12-1 0 0,4 1 0 0,12-3 0-2,4 0 0 2,-4 0 0 0,-2-29 0-2,-11-7 0 2,-15-13 0 0,-8 0 0 0,-20-1 0 0,0 4 0-2,0 11 0 2,-30 8 0 0,-20 5 0-2,-2 14 0 2,-16 8 0-1,3 0 0 2,-11 25 0-2,11 34 0 2,4 12 0-2,6 11 0 2,15 0 0-1,9-1 0-3,18 0 0 3,12-6 0 0,1-2 0-2,0-8 0 2,27-1 0 0,24-4 0 0,11-10 0-1,4-5 0 0,6-17 0 2,-4-16 0-2,-7-12 0 1,-1 0 0-2,-4-12 0 2,-17-16 0 0,-17 3 0 1,-3-6 0-2,-15-4 0-1,-4 22 0 2,0 1-495-3</inkml:trace>
    </iact:actionData>
  </iact:action>
  <iact:action type="add" startTime="17723">
    <iact:property name="dataType"/>
    <iact:actionData xml:id="d3">
      <inkml:trace xmlns:inkml="http://www.w3.org/2003/InkML" xml:id="stk3" contextRef="#ctx0" brushRef="#br0">9211 4889 66 0,'0'0'1076'6,"0"0"-732"1,0 0-198 2,0 0-50-3,0 0-56 2,0 0 140 0,20-168-81-1,-20 96-99 0,0-8 0 1,0 7 0 0,0 14 0-1,0 17 0 0,0 15 0 1,3 17 0 0,14 5 0-2,7 2 0 1,13 3 0 1,2 0 0 1,11 0 0-1,-7 0 0-2,-12-2 0 2,-4-8 0 1,-20 0 0-2,-7-2 0 0,0 0-925 0</inkml:trace>
    </iact:actionData>
  </iact:action>
  <iact:action type="add" startTime="18172">
    <iact:property name="dataType"/>
    <iact:actionData xml:id="d4">
      <inkml:trace xmlns:inkml="http://www.w3.org/2003/InkML" xml:id="stk4" contextRef="#ctx0" brushRef="#br0">8431 3602 762 0,'0'0'452'7,"0"0"-74"1,0 0-76 0,0 0-149-3,0 0-153 4,0 0 0-1,197 28 0-2,-136-19 0 1,11-9 0 2,10 6 0-1,5-1 0 0,-6-2 0-2,-2 3 0 2,-9-3 0 0,-22-3 0-1,-12 0 0 0,-17 0 0 1,-10 0 0-1,-9 0 0 0,0 0 0 1,0-32 0 0,-9-15 0-1,-33-19 0 0,-12-3 0 1,-5 4 0-1,-6-1 0 3,5 14 0-4,2 7 0 3,2 9 0-2,46 33 0 1,4 3-1139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129">
    <iact:property name="dataType"/>
    <iact:actionData xml:id="d0">
      <inkml:trace xmlns:inkml="http://www.w3.org/2003/InkML" xml:id="stk0" contextRef="#ctx0" brushRef="#br0">4766 8291 788 0,'0'0'142'5,"0"0"-52"3,0 0 18 0,0 0-6 0,0 0 32-2,0 0-10 2,40-167-6 0,-30 122-28 0,7-7-26-2,-1 0-16 2,4-4-8 0,-2-3-8 0,1-6-12-2,4-5 6 2,-1-8-22 0,1-10 2 0,1-7-4-2,8-6 4 3,5-5-4-1,-7-2 2 0,3 6 8-2,-5 11 12 3,1 5-12-1,-5 5-6 0,0 6 2-3,0-6 0 3,-3 10-6 1,6-8-2-2,-2 1 4 0,2-2-4 0,5-1 0 2,-1-1-4-2,-1 3 4 0,-2-2-4 0,5-1 4 2,-5 1 0-2,6-3 0 0,-3 5 0 1,-4-2 0 0,1-1-6 0,-1-4 6-2,-2-10 0 3,0-6-2-2,-2-4 2 1,-3 2-18-3,0 8 12 3,-1 17 2 0,2 12-6 1,-1 11 10-3,-3 9 0 2,2 4-12-1,-3 0 6 1,-7 5-6-1,7-8-18 1,-12 4 28-1,9 3 2 2,-7 1 10-4,7 11-10 3,-6 2 4 0,3 6-2-1,-10 4 6-1,0 10 6 2,0 2-4 0,0 3 6 0,0 0-2-2,0 0-6 2,0 0-8 0,-17 6 12 0,-3 16-8-2,-12 3 0 2,0 6-4 1,-7 11 2-2,-11 1 0-1,8 1 2 2,-1-5-4 0,-1-2-10 0,5 0-12-2,6-5-22 2,5 0-8 0,8 2 20 0,4 2 28-2,9-2 0 2,-2-7 4 0,8-10 2 0,1-13 4-2,0-4-6 2,0 0-6 0,22-13-36-2,17-22 20 2,10-3 22 0,3-5 2 2,8-4 6-2,9-8 52-2,-5 3-18 2,3-4 0 0,-9 7-8 0,-6 10-18-2,-22 11 2 2,-10 13 2 0,-9 15-9-1,-8 0-11-2,1 0 0 3,-4 37 0 0,3 5 0 0,-3 15 0-2,0 5 0 2,10 8 0 0,-4 5 0 0,-2-1 0-2,12-4 0 2,1-6 0 0,-14-52-63-2,0 0-617 2</inkml:trace>
    </iact:actionData>
  </iact:action>
  <iact:action type="add" startTime="3983">
    <iact:property name="dataType"/>
    <iact:actionData xml:id="d1">
      <inkml:trace xmlns:inkml="http://www.w3.org/2003/InkML" xml:id="stk1" contextRef="#ctx0" brushRef="#br0">7165 10169 350 0,'0'0'448'7,"0"0"-282"1,0 0-22 0,0 0 8-2,158-122-20 2,-117 86-46 0,11-4 0 0,-4 1-2-2,13-5 16 2,-2 4-8 0,2-5-6 0,12-4-22-2,-5 4-7 2,12-5-57 0,-1-1 0 0,2 3 0-2,12-2 0 2,-4-2 0 1,6 2 0-1,0 2 0-1,-6-2 0-1,-5 2 0 2,6 1 0 0,-8 2 0-2,-6 5 0 2,-5 9 0 0,-8 1 0 0,6 2 0 0,-3 1 0-2,-3 0 0 2,17 0 0 0,1-8 0-2,-4-5 0 2,16-4 0 0,-13-10 0 0,-1 2 0-2,-11-2 0 2,-8 7 0 0,-7 10 0 1,-2-1 0-2,0 2 0-1,0-3 0 2,8-15 0 0,1-8 0 0,-3-5 0-2,7-4 0 2,-10 14 0 0,-5 17 0-1,-2-1 0 0,0 12 0 1,-3-7 0 1,10 6 0-2,-8-2 0-1,12-17 0 2,-2-3 0 0,-1-2 0 0,-7 3 0-2,-7 11 0 2,-5 13 0 1,-16 6 0-2,-7 10 0-1,-10 3 0 2,-3 5 0 0,0 3 0 0,0-2 0-2,0 2 0 2,0-3 0 0,0 3 0-1,0 0 0 0,0 0 0 1,-3 0 0 0,-25 0 0 0,-1 0 0-2,-6 3 0 2,-6-1 0 0,-2 1 0-2,-8-3 0 2,2 2 0 0,-9 4 0 1,-3 0 0-2,-10 3 0-1,10-4 0 2,9 0 0 1,-1-5 0-3,13 0 0 2,7 3 0 0,18-3 0 0,2 4 0 0,7-4 0-3,6 0 0 3,0 0 0 0,0 0 0-2,3 0 0 2,28 0 0 0,25 0 0 0,5 0 0-2,19 0 0 2,1 0 0 0,0 0 0 1,-1 0 0-4,-3 0 0 3,-17 0 0 0,0 9 0 0,-6 12 0-2,-11 7 0 2,-4 0 0 0,-11 1 0 0,-8-4 0-2,0-2 0 2,-7-1 0 0,-8 3 0 0,-5 8 0-2,0 15 0 2,0 15 0 0,-38 10 0 0,-5 8 0 0,2-3 0-2,-3-1 0 2,4-8 0 0,7-7 0-2,2-6 0 2,2-5 0 0,17-10 0 0,1-5 0-2,7-15 0 2,4-21-227 0</inkml:trace>
    </iact:actionData>
  </iact:action>
  <iact:action type="add" startTime="5873">
    <iact:property name="dataType"/>
    <iact:actionData xml:id="d2">
      <inkml:trace xmlns:inkml="http://www.w3.org/2003/InkML" xml:id="stk2" contextRef="#ctx0" brushRef="#br0">7757 13843 696 0,'0'0'410'7,"0"0"-104"-1,0 0-70 2,0 0-140 0,0 0 4 0,0 0 26-2,0 0-49 2,117 46-77 0,-69-35 0 0,6-3 0-2,10 3 0 2,5-3 0 0,12 6 0 0,6 0 0-2,3 6 0 2,3 1 0 0,-5 6 0 0,12 4 0-1,2 5 0 1,-2 3 0 0,9-2 0 0,-2-5 0-2,-1-2 0 2,7-5 0 1,-9 4 0-2,8-4 0 1,-12 3 0-1,-12 3 0 1,-7-4 0 0,-4 5 0 0,-10-7 0-3,10 1 0 4,-14-1 0-2,11-5 0 0,-10 1 0 0,0 2 0 2,-2 0 0-2,-4-1 0 0,2 1 0 0,0 3 0 1,0-1 0 1,-2 0 0-4,6 6 0 3,4-3 0 0,-3 2 0 0,2 4 0-1,5-6 0 1,2 1 0-1,-3-7 0 2,10-2 0-4,-1 8 0 4,-3 3 0-2,-5 5 0 2,-8 4 0-3,-4-7 0 2,-8 1 0 0,4-2 0 0,1-4 0-2,-11 2 0 2,5-3 0 0,-8 0 0 0,-2-3 0-2,0-4 0 2,-7-3 0 0,-5 1 0 0,3-1 0-3,-4-4 0 2,1 4 0 1,-2-6 0 0,-4-5 0-2,-5-4 0 2,-5 1 0 0,-6-3 0 0,-7 0 0-1,0 0 0 0,0 0 0 2,0 0 0-2,0 0 0-1,-17-16 0 2,-6-20 0 0,-14-9 0 0,-3-12 0-2,-4-8 0 2,-12-8 0 0,8-6 0 0,-9 1 0-2,1 5 0 2,-1 2 0 0,14 7 0 0,2 7 0-2,14 10 0 2,4 10 0 0,7 13 0 0,5 9 0-2,9 4 0 2,2 7 0 0,0 2 0 0,0-1 0-2,0 3 0 2,0 0 0 0,0 0 0 0,0 0 0-2,0 9 0 2,13 22 0 0,13 8 0 0,4 5 0-2,1 7 0 2,9 3 0 0,2 4 0 0,-4 4 0-2,-5 0 0 2,-7-3 0 0,-5-5 0 0,-8-12 0-2,-6-6 0 2,-7-5 0 1,0-6 0-2,0 4 0-1,-3-4 0 2,-38 7 0 0,-15-8 0 0,-24 4 0-2,-1-5 0 2,1 0 0 0,-8-7 0 0,11-4 0-2,2-5 0 2,11 3 0 0,10-5 0 0,24-5 0-2,12 0 0 3,18 0 0-1,0 0-321-1,0 0-1199-1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5" units="cm"/>
      <inkml:brushProperty name="height" value="0.055" units="cm"/>
    </inkml:brush>
  </inkml:definitions>
  <iact:action type="add" startTime="4991">
    <iact:property name="dataType"/>
    <iact:actionData xml:id="d0">
      <inkml:trace xmlns:inkml="http://www.w3.org/2003/InkML" xml:id="stk0" contextRef="#ctx0" brushRef="#br0">5654 8691 982 0,'0'0'370'2,"0"0"-194"9,0 0-96 12,0 0 0-23,0 0-28 1,0 0-2 14,0 0 20-15,-166-21 10 11,146 9 0-11,1-2-53 12,-1 4-27 10,0-3 0-22,-1 2 0 0,1 0 0 12,3 1 0-12,-2-2 0 13,3 0 0-13,-2 4 0 20,0-7 0-20,6 6 0 12,-1-4 0-12,-3 2 0 22,4 5 0-21,-4-2 0-1,1 5 0 11,-3-3 0-10,-2 1 0 19,1 2 0-20,-1-4 0 12,-1 3 0-12,4-1 0 10,-6-3 0 15,5 1 0-25,-5 1 0 1,4 1 0-1,6-4 0 13,-14 1 0-11,15-4 0 10,-5 5 0 0,2-8 0-12,1 3 0 12,-9 2 0-10,4 2 0 19,-1 6 0-20,-1-5 0-1,4 1 0 11,5 1 0 2,-10-1 0-13,2 0 0 16,0 4 0-16,-9-6 0 15,4-1 0-15,1 0 0 18,-5 5 0-17,5-5 0 12,4 5 0-11,-6-1 0-1,1 5 0 11,-4 0 0 10,6 0 0-22,-4 0 0 0,-7 0 0 13,1-2 0-12,7 2 0 11,-2-4 0-11,-1 2 0 11,5 2 0 11,1-4 0-23,-2 2 0 1,-1-1 0-1,-3-2 0 11,-2-2 0 2,1 5 0-13,-3-1 0 15,-4 3 0-14,-3-2 0 21,-1 2 0-22,1 0 0 1,-2 0 0 10,10 0 0 2,0-3 0-13,-3-4 0 3,9 2 0 11,3 3 0-12,-2-1 0 18,-4-3 0-19,-9 4 0 1,9-2 0 10,-8 4 0-11,0 0 0 14,-2 0 0-14,12 0 0 12,-7 0 0-11,3 0 0 9,2 0 0 3,1 0 0-14,-1 0 0 22,-1 0 0-21,-1 0 0-1,-2 0 0 12,-1 0 0-11,1 0 0 9,10 0 0 6,0 0 0-15,1 0 0 26,6-2 0-27,0-4 0 1,-4 3 0-1,0 3 0 16,1-2 0-16,-9 2 0 23,1 0 0-23,-7 0 0 1,7 0 0 1,-2 0 0 11,-2 0 0-11,2 0 0 12,2 0 0-13,-4 5 0 11,12-5 0 1,-5 3 0-13,-1 0 0 14,-1-1 0-14,0 2 0 14,3 1 0-14,-2 1 0 23,-1 0 0-23,-3 2 0 0,2 0 0 12,-4 1 0-11,4 1 0 11,-5 0 0 3,9 1 0-15,-2-6 0 27,5 3 0-27,1-2 0 0,-3 1 0 0,3-2 0 14,-1 0 0-13,0 0 0 11,-1-2 0-9,4 3 0 12,1 0 0-15,-3-1 0 10,-1 5 0 2,-1-3 0-11,-3 5 0 22,-2-1 0-23,5 0 0 0,-2-3 0 13,6 0 0-12,-6 6 0 10,-3 1 0-9,8 0 0 10,-8 7 0 12,6-6 0-23,-3 1 0 0,8-6 0-1,5-5 0 12,7-3 0 0,3-3 0-11,0 0 0 20,0 0 0-21,0 0 0 1,0 0 0 11,0 0 0-3,0 0 0-8,0 0 0 21,0 0 0-22,0-6 0 0,0-14 0 10,0 1 0 13,10-3 0-22,8 1 0-1,2 2 0 3,-1-3 0 19,5 5 0-21,0-3 0-1,2 5 0 10,1-1 0 13,1 0 0-23,1 1 0 1,1-2 0 11,9 4 0-12,-4-4 0 13,0 2 0-13,-6 2 0 13,3-2 0 11,0 1 0-23,0 2 0-1,-5 0 0 1,14-1 0 11,-8 2 0-11,9-2 0 12,-1 1 0-1,-4-1 0-10,0-2 0 19,-7 0 0-21,3 5 0 1,-5 2 0 12,4 2 0-13,-5 3 0 11,-6 0 0-7,12 0 0 6,-5-3 0 14,3-2 0-24,3 1 0 1,1-6 0 1,5 2 0 11,1 3 0-12,-2-1 0 10,-1 6 0 3,-2 2 0-13,-9 1 0 12,5 0 0-12,-4 0 0 12,4 0 0-13,1 0 0 22,2 0 0-22,2 0 0 2,0 8 0 10,6 3 0-11,-2 2 0 13,-1 0 0-12,8 2 0 10,-7-6 0-10,-1-1 0 9,-5-4 0 13,4 0 0-24,-1 3 0 1,4-2 0 14,4 0 0-15,-1 2 0 2,2 0 0 10,-10-1 0 2,3 1 0-14,-3 1 0 14,2-3 0-13,2 4 0 12,-5 3 0-13,5-4 0 15,2 2 0-15,-2 0 0 15,1 2 0-15,-2 3 0 15,-2-4 0-14,-2 4 0 23,5-2 0-24,0 4 0 0,2 0 0 3,3 1 0 22,-5-5 0-24,0 1 0 0,-2 0 0 11,-2-3 0-12,-2 1 0 15,-6-1 0-15,10-4 0 16,-8 3 0-16,8 1 0 12,-7 0 0-12,4-2 0 23,-4 1 0-22,-3 0 0 0,-3 3 0 13,4 2 0-14,-2 1 0 15,4 4 0-14,-5-3 0 13,7-3 0-14,-11-3 0 14,2 1 0-12,2-5 0 9,1 2 0-7,-4-4 0 8,5 4 0 0,-5-1 0-12,-1-1 0 22,-2 0 0-21,3 3 0 1,-4-7 0 9,0 4 0-10,1-4 0 12,-3 4 0-13,0-7 0 15,-2 5 0-15,-9-5 0 16,6 0 0-15,-9 2 0 11,-1-2 0-11,-3 0 0 13,0 3 0-13,0-3 0 20,0 0 0-20,0 0 0-1,0 0 0 12,0 0 0 9,0 0 0-21,0 3 0 0,0-3 0 13,0 2 0-13,0-2 0 10,0 6 0 13,0 0 0-22,0-1 0-1,-11 1 0 11,-5-4 0-11,-7-2-15 12</inkml:trace>
    </iact:actionData>
  </iact:action>
  <iact:action type="add" startTime="8294">
    <iact:property name="dataType"/>
    <iact:actionData xml:id="d1">
      <inkml:trace xmlns:inkml="http://www.w3.org/2003/InkML" xml:id="stk1" contextRef="#ctx0" brushRef="#br0">3394 6823 1102 0,'0'-3'372'25,"0"3"-146"-25,0 0-48 1,0 0-56 11,0 0-75-12,0 25-47 21,0 7 0-20,0 5 0-1,0 5 0 11,0 5 0 10,0 9 0-21,0 0 0 0,-10 4 0 13,1-2 0-13,0-4 0 13,-5-7 0-12,14-13 0 11,-2-6 0 9,-1-11 0-20,3-6 0-1,-4-5 0 12,4-3 0-12,0-1 0 23,0 2 0-23,0-4 0 1,0 0 0 11,0 0 0-12,0 0 0 13,0 0 0-3,0-12 0-9,9-19 0 23,14-7 0-24,-4 1 0 0,-2-3 0 10,6 9 0 3,-5 6 0-13,11 8 0 23,-3 2 0-23,-2 1 0 1,-3 11 0 11,2 2 0-12,-6 1 0 14,12 0 0-13,-3 0 0 10,-1 0 0 10,-5 8 0-21,4 12 0 1,-7 2 0 1,-1 10 0 13,0 0 0-13,-6 1 0 12,-3 8 0-13,-4-8 0 11,-3 1 0-10,0-6 0 13,0-4 0-15,0-5 0 15,0-6 0-14,0-1 0 13,0-7 0-13,0-2 0 9,0-3 0 5,0 0 0-15,0 0 0 27,0 0 0-26,0 0 0 0,0 0 0-1,-10-13 0 13,-9-19 0-13,-4 1 0 14,-2 0 0-12,5 4 0 13,-6 10 0-14,-5 5 0 11,-8 7 0-8,-1 5 0 9,-8 0 0-12,-4 0 0 12,11 17 0-12,-2 3 0 11,9 7 0-11,7 1 0 12,4-4 0-10,14-5 0 11,2-8 0-13,7-9 0 11,0-2 0 0,0 0 0-12,0 0 0 24,0 0 0-23,19-13 0-1,-2-24 0 3,-1-7 0 12,-5-10 0-15,-2-15 0 14,-2-3 0-14,-2-12 0 13,-5 2 0-10,0 9 0 16,0 9 0-19,0 12 0 28,0 14 0-27,0 6 0-1,0 8 0 0,0 0 0 12,-12 4 0-12,-1 3 0 15,9 4 0-14,-5 8 0 14,9-2 0-15,0 5 0 13,0 2 0-13,0 0 0 12,0 0 0 12,0 0 0-24,0 0 0 0,0 0 0 15,0 0 0-15,0 0 0 13,0 0 0-13,0 0 0 14,0 9 0-14,0 13 0 23,0 11 0-22,0 4 0-1,0 6 0 14,6 3 0-13,1 7 0 11,0 2 0-12,6 6 0 11,0 4 0-8,-2-1 0 8,2 8 0 3,-3 1 0-13,7-9 0 13,-4-2 0-14,-3-12 0 26,-4-5 0-26,-1-4 0 2,-3-11 0-2,-2-6 0 13,0-9 0-10,0-9 0 7,3-6 0 3,-1 0 0-13,11-4 0 12,3-23 0-11,-5-13 0 22,4-5 0-23,-6-2 0 1,-1 4 0 12,2 4 0-12,3 9 0 13,0 6 0-12,-5 4 0 11,5 7 0-13,-2 2 0 13,5 2 0-10,7 4 0 11,2-1 0-13,7 3 0 9,-4 3 0 14,1 0 0-24,-5 0 0 1,-4 0 0 13,4 12 0-14,-8 10 0 12,1 1 0-11,-1-1 0 11,-4 1 0-10,11 7 0 11,-4-2 0-12,-5 4 0 23,6-4 0-24,-8-2 0 0,-5-5 0 11,-2-4 0-9,-5-8 0 10,0-4 0 1,0-5 0-12,0 0 0 21,0 0 0-22,8 0 0 0,-8 0 0 12,0 0 0-12,0 0 0 12,0 0 0 9,0 0 0-20,0 0 0-1,0 0 0 12,0 0 0-11,0 0 0 9,0 0 0 13,0 0 0-23,0 0 0 1,0 0 0 12,0 0 0-13,0 0 0 16,0 0 0-16,0 0 0 12,0 0 0-11,0 0 0 13,0 0 0-14,0 0 0 15,0 0 0-15,0 0 0 26,0 0 0-26,0 0 0 0,0 0 0 11,0 0 0-11,-16-14 0 15,-4-11 0-15,-3-4 0 15,-3 4 0-15,3 2 0 15,2 5 0-14,-2 1 0 14,-2-2 0-15,-5-1 0 15,8-1 0-15,-10 8 0 14,6 1 0-14,3 7 0 23,3 5 0-22,2 0 0-1,5 0 0 13,0 0 0-12,-3 0 0 11,-1 0 0-10,5 0 0 10,-2 5 0 0,-1 9 0-12,10 3 0 15,-8 8 0-14,8 6 0 21,1 5 0-22,-2 8 0 0,-3 5 0 11,8 0 0-9,-2-2 0 12,-1-4 0-13,4-11 0 12,-3-7 0 8,3-9 0-20,0-11 0 0,0-5 0 1,0 0 0 9,0-9 0 1,0-33 0-11,0-17 0 15,0-16 0-15,0-13 0 15,0-6 0-15,0 6 0 1,0 0 0 12,0 7 0-14,-6 3 0 16,-17 1 0-15,5 8 0 12,0 8 0-12,2 15 0 10,0 9 0-7,7 8 0 7,0 12 0-8,3 6 0 9,-2 4 0 2,6 3 0-13,2 4 0 24,-3-2 0-25,3 2 0 1,0 0 0-1,0 0 0 11,0 0 0 2,0 0 0-13,0 0 0 13,0 0 0-13,0 0 0 22,0 0 0-22,0 0 0 0,0 0 0 12,0 0 0 1,0 17 0-13,0-12 0 15,0 0-263-15</inkml:trace>
    </iact:actionData>
  </iact:action>
  <iact:action type="remove" startTime="12414">
    <iact:property name="style" value="instant"/>
    <iact:actionData xml:id="d2" ref="#d1"/>
  </iact:action>
  <iact:action type="add" startTime="12424">
    <iact:property name="dataType" value="strokeEraser"/>
    <iact:actionData xml:id="d3">
      <inkml:trace xmlns:inkml="http://www.w3.org/2003/InkML" xml:id="stk2" contextRef="#ctx0" brushRef="#br1">10203 11578 1302 0,'0'0'442'14,"0"0"-186"-14,0 0-209 24,0 0-47-24,0 0 0 0,0 0 0 12,6 7 0-11,-6-3 0 10,0-4 0 10,0 0-329-20,0 0-467-1</inkml:trace>
    </iact:actionData>
  </iact:action>
  <iact:action type="add" startTime="14552">
    <iact:property name="dataType"/>
    <iact:actionData xml:id="d4">
      <inkml:trace xmlns:inkml="http://www.w3.org/2003/InkML" xml:id="stk3" contextRef="#ctx0" brushRef="#br0">3552 6547 1182 0,'0'0'298'3,"0"0"-148"9,0 0-20 8,0 0-42-20,0 0-14 1,0 0-2 9,0 147-19 12,-5-97-53-22,-2 6 0 1,1 9 0 9,1 5 0-9,-3 3 0 12,-2 0 0-13,3 0 0 20,-5-5 0-19,8-3 0 11,-9-7 0-12,6-9 0 22,2-10 0-21,-6-16 0-1,11-12 0 13,0-9 0-12,0-2 0 12,0 0 0-12,0 0 0 12,0 0 0-13,0 0 0 21,0 0 0-21,0 0 0 13,0 0 0-12,-2-9 0 13,2-31 0-14,0-12 0 4,0-12 0 10,0-7 0-13,0-8 0 15,0 2 0-16,0-9 0 13,0 2 0-10,0 0 0 10,0 3 0-12,2 7 0 13,-2 15 0-14,0 18 0 12,0 12 0-9,0 15 0 9,0 8 0 2,0 4 0-13,0 2 0 2,0 0 0 9,0 0 0 3,0 0 0-14,0 2 0 19,0 24 0-19,0 13 0 0,0 5 0 11,0 5 0-12,0-1 0 14,0-4 0-13,0 4 0 21,0 2 0-22,0-2 0 0,0 3 0 13,0 3 0-12,0-1 0 12,0 0 0-11,0 0 0 8,0-1 0 2,0-2 0-11,0-5 0 23,0-5 0-24,0-10 0 1,0-6 0 11,0-9 0-12,0 2 0 13,0-2 0 6,0 0 0-18,0-6 0 0,0-3 0 9,0-6 0-8,0 0 0 11,0 0 0-12,0 0 0 20,0-8 0-21,0-23 0 0,0-3 0 13,0 0 0 0,11-2 0-12,-2 1 0 11,-6-6 0-12,6 3 0 25,-2 6 0-24,-6 3 0-1,11 8 0 13,-8 4 0-13,4 2 0 13,-3-2 0-12,5 3 0 12,-1-4 0-11,3 0 0 14,1-1 0-15,3 2 0 10,-5 7 0-9,2 3 0 9,-2 7 0 11,7 0 0-20,-3 0 0-2,5 0 0 2,0 0 0 9,-1 2 0 1,5 10 0-11,0 1 0 11,-5 11 0-12,9 0 0 28,-10 7 0-27,3 6 0 0,-7-3 0-1,2 3 0 24,-1 0 0-24,-5-5 0 0,3 1 0 14,-7-4 0-13,7-1 0 12,-9-4 0-10,0 0 0 10,1-1 0-12,-5-9 0 9,1-4 0 14,-1-2 0-24,0-6 0 1,0-1 0 11,0 3 0-12,0-2 0 10,3-2 0 12,-3 0 0-21,0 0 0 0,0 0 0-1,0 0 0 11,4-2 0 2,-4-27 0-13,0-7 0 15,0-5 0-14,0-10 0 20,0-9 0-21,0-4 0 0,0-3 0 11,-20 3 0 3,3 10 0-14,-9 11 0 14,5 21 0-13,-3 10 0 21,-2 10 0-21,-1 2 0-1,3 0 0 15,1 0 0-15,-6 0 0 13,4 0 0-13,-7 8 0 12,10 11 0-9,-4 5 0 18,6 1 0-21,0 2 0 0,4 4 0 15,4-2 0-13,3 5 0 12,-1-4 0-14,5 2 0 15,-4 0 0-14,6-5 0 11,-9 3 0-9,12-3 0 8,-1-1 0 2,-2 0 0-13,3-3 0 15,0-4 0-14,0-8 0 19,0-5 0-20,0-6 0 1,0 0 0 10,0 0 0 11,0-34 0-22,0-11 0 1,0-11 0 0,0-12 0 12,0-7 0-12,0-13 0 12,0 2 0-10,0-8 0 11,0 6 0-14,3 2 0 14,-3 2 0-11,0 5 0 11,0 12 0-14,0 10 0 12,0 13 0-1,0 14 0-10,0 5 0 23,0 9 0-24,0 6 0 1,0 2 0 9,0 8 0-8,0 0 0 8,0 0 0 10,0 0 0-20,0 0 0 1,0 2 0 9,1 9-131 13,-1 1-867-22</inkml:trace>
    </iact:actionData>
  </iact:action>
  <iact:action type="remove" startTime="18075">
    <iact:property name="style" value="instant"/>
    <iact:actionData xml:id="d5" ref="#d0"/>
  </iact:action>
  <iact:action type="add" startTime="18090">
    <iact:property name="dataType" value="strokeEraser"/>
    <iact:actionData xml:id="d6">
      <inkml:trace xmlns:inkml="http://www.w3.org/2003/InkML" xml:id="stk4" contextRef="#ctx0" brushRef="#br1">10267 12601 142 0,'0'0'1484'17,"0"0"-1200"-13,0 0-170-4,0 0-91 0,0 0-23 13,0 0 0-2,0 0-53-10,-7 0-235 10,2-14-674 9</inkml:trace>
    </iact:actionData>
  </iact:action>
  <iact:action type="remove" startTime="18428">
    <iact:property name="style" value="instant"/>
    <iact:actionData xml:id="d7" ref="#d4"/>
  </iact:action>
  <iact:action type="add" startTime="18438">
    <iact:property name="dataType" value="strokeEraser"/>
    <iact:actionData xml:id="d8">
      <inkml:trace xmlns:inkml="http://www.w3.org/2003/InkML" xml:id="stk5" contextRef="#ctx0" brushRef="#br1">10416 11328 1074 0,'0'0'462'12,"0"0"-376"-10,0 0-66-1,0 0-20 22,0 0-196-23,0 0-348 1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636">
    <iact:property name="dataType"/>
    <iact:actionData xml:id="d0">
      <inkml:trace xmlns:inkml="http://www.w3.org/2003/InkML" xml:id="stk0" contextRef="#ctx0" brushRef="#br0">17115 8046 392 0,'-23'-9'278'2,"7"-1"-116"-1,-4 0-44 12,-11 7-46-1,-5-1-10-12,-2 4 12 21,2 0-12-21,-5 0-18 0,2 0 22 12,12 0 0-11,-7 10-14 12,11 2-22 8,-4-4-14-21,1 0-10 0,15 1-6 11,-2-3 0 10,13-2 2-20,0 0-6-1,32 1 10 12,26-2-2-11,26-3 34 19,16 0 34-19,10 0-2-1,12 0-4 13,7 0 12-12,-17 0 0 13,-12 0-6-13,-26 0-7 12,-22 2-65-12,-27 1 0 10,-25-3 0 2,0 7 0-12,-57 0 0 27,-49-1 0-28,-33 1 0 1,-10-3 0-1,15 0 0 24,11 5 0-24,10 1 0 1,20 1 0 12,22 0 0-13,18-1 0 14,17-7 0-13,21-3 0 12,6 0 0-12,9 0 0 11,0 0 0 10,50 0 0-21,16 0 0 0,11 0 0-1,7 0 0 12,5 0 0-9,-1 0 0 11,-11 0 0-13,-13-1 0 10,-24-1 0 2,-17 2 0-13,-23 0 0 24,0 0 0-24,-39 0 0 0,-39 0 0 10,-22 3 0-8,0 9 0 10,3-3-17 11,26 2-43-23,14-2 14 3,18-1 12-3,32 0 34 11,7 4 6-8,3 5 44 12,45-3 2-13,31 0-3 8,21-6-49-8,0-8 0 12,-1 0 0 0,-6 0 0-13,-31 0 0 2,-21 0 0 9,-33 0 0 1,-8 0 0-12,-4 0-247 1,-32 0-459 10</inkml:trace>
    </iact:actionData>
  </iact:action>
  <iact:action type="add" startTime="8734">
    <iact:property name="dataType"/>
    <iact:actionData xml:id="d1">
      <inkml:trace xmlns:inkml="http://www.w3.org/2003/InkML" xml:id="stk1" contextRef="#ctx0" brushRef="#br0">5774 8748 588 0,'0'0'296'1,"0"0"-188"-1,0 0-64 12,0 0 4 0,0 0 72-12,0 0-6 21,-57-22-4-20,40 14-16-1,-2-5 8 11,-1 4-14 10,5-4-10-20,1 2 0-1,-5-3 0 13,-1-3-22-13,-3-3-11 11,-6-4-45 1,-3-1 0-12,-2 1 0 21,-5 2 0-21,-1 2 0 1,-1 0 0 10,-3 5 0-10,1-5 0 13,-6-1 0 8,1-2 0-22,-4 6 0 1,0-1 0 0,-5 1 0 12,0-3 0-12,-2 1 0 16,3-2 0-17,-5-1 0 17,1-4 0-17,-1 6 0 13,-2-4 0-13,2 1 0 12,-6-4 0-10,-4-5 0 8,-4-10 0 15,-7-3 0-24,11-3 0 0,2 1 0-1,5 4 0 12,13 7 0-2,11 10 0-8,3 7 0 10,6 2 0-9,3 1 0 11,3 0 0-14,-4 0 0 22,-1-1 0-21,-3-5 0-1,-4-9 0 11,1 3 0 3,-4 3 0-14,12 2 0 14,-5 6 0-13,2 0 0 21,-1 3 0-22,8-3 0 0,-10 0 0 11,7-1 0-9,-5-4 0 11,0-2 0-11,3 7 0 11,9 0 0-11,1 9 0 11,7 2 0-11,2 3 0 10,10 3 0 10,0 0 0-21,0 0 0-1,0 0 0 2,0 0 0 10,0 0 0-1,0 0 0-10,0 0 0 22,0 0 0-23,0 0 0 0,0 0 0 13,0 0 0-13,0 0 0 10,6 0 0 14,22 0 0-24,12 6 0 0,8 20 0 11,1 2 0-10,11 0 0 12,5 3 0-12,7-1 0 14,8 10 0-15,7-1 0 12,-1 3 0-10,6 3 0 10,-5-2 0 13,-3 2 0-24,3 0 0 0,-1 2 0-1,-5 3 0 25,-7-5 0-25,-3-5 0 1,-1-3 0 14,-4-3 0-15,-2-4 0 16,13 4 0-15,0-1 0 0,11 1 0 15,-8 5 0-15,10 1 0 12,-11-1 0-13,-8 1 0 12,-1-10 0 1,-6-3 0-12,-16-5 0 13,4-3 0-14,-12-3 0 22,-6 2 0-22,1 1 0 0,-6 1 0 12,-6 2 0 10,0-4 0-20,-9-2 0-1,-3-1 0-1,5-5 0 10,-12-1 0 3,7-1 0-13,-6-4 0 15,-1-2 0-14,-4 0 0 11,0-2 0-11,0 0 0 22,0 0 0-22,0 0 0 0,0 0 0 10,0 0 0 0,0 0 0-10,0 0 0 22,0 0 0-23,0 0 0 0,0 0 0 13,0 0 0-13,0 0 0 9,0 0 0 14,0 0 0-23,-7 0 0 0,-26-8 0 11,-11-14 0-10,-7-8 0 11,-7-4 0-10,-10-10 0 21,-13 0 0-22,1-1 0-1,-11 0 0 11,-10 3 0-9,-8-2 0 10,-3-1 0 2,-4 0 0-13,2-4 0 12,4 1 0-13,-1 3 0 14,7-2 0-14,1 2 0 23,2 3 0-23,11 0 0 1,7 3 0 11,11 4 0-11,4 4 0 11,15 6 0 6,4 0 0-17,-2 0 0-1,2-1 0 22,-2 1 0-22,2 0 0 1,-2 0 0 24,5 0 0-25,5 1 0 1,1 5 0 10,6 2 0-9,1 6 0 10,10 2 0-10,1 1 0 12,6 2 0-13,0-1 0 22,6-3 0-23,0 4 0 0,0-2 0 11,0 3 0-9,2 2 0 9,6 1 0-8,2 2 0 10,-6 0 0 7,6 0 0-20,0 0 0 1,0 0 0 10,0 0 0-10,0 0 0 10,0-3 0 11,0 3 0-22,0 0 0 1,0 0 0 11,0 0 0-12,0 0 0 21,0 0 0-20,0 0 0-1,0 0 0 12,0 0 0-11,0 0 0 13,0 0 0 0,8 0 0-14,24 21 0 11,25 11 0-10,15 7 0 25,15 7 0-26,15 12 0 0,15 4 0 2,6 6 0 24,8 2 0-26,2-1 0 2,8-1 0 7,-1-2 0-7,1 0 0 11,-6 2 0-12,-12-4 0 17,-3-4 0-18,-18-8 0 11,-14-8 0-10,-15-7 0 12,-11-2 0 9,-5-6 0-21,-15-5 0-1,13 2 0 2,-10 3 0 11,7-2 0-12,-4 2 0 12,4-4 0-10,-4 2 0 13,1-4 0-16,-1 1 0 16,-9-3 0-15,-9-7 0 14,-15-4 0-14,-4-8 0 12,-9-2 0-12,-2 0 0 13,0 0 0-13,0 0 0 12,0 0 0-13,0-9 0 13,-17-16 0-12,-20-9 0 12,7 1 0-11,-14-4 0 11,-2-7 0-12,-13-5 0 24,-2-1 0-25,-3-4 0 0,-13-3 0 11,-10 3 0-9,-10 2 0 10,-5 7 0-9,-11 0 0 10,6 6 0-12,0 0 0 17,0-2 0-18,4 6 0 13,-5-5 0-12,7 5 0 13,1-2 0-13,6 3 0 14,7 0 0-14,11 4 0 13,0 3 0-14,15 2 0 14,-3 3 0-13,3-1 0 20,2-2 0-20,-2 1 0-1,1-8 0 13,2-5 0-11,-1 1 0 10,-1-4 0-9,4 13 0 11,15 4 0-13,18 12 0 10,14 7 0-8,9 4 0 8,0 0 0 11,-2 0 0-21,2 0 0-1,0 0 0 11,-6 0 0-10,6 0 0 10,0 0 0 11,0 0 0-22,0 0 0 0,0 0 0 12,0 0 0-12,0 0 0 13,0 0 0 3,0 0 0-14,0 0 0-2,0 0 0 22,0 0 0-21,0 0 0-1,0-2 0 13,0 2 0-13,0 0 0 12,0-4 0-1,0 3 0-10,0-9 0 22,0 0 0-23,13-4 0 0,6-1 0 11,2-4 0-7,3-3 0 8,-1-1 0-10,7 3 0 9,6 1 0-7,4 6 0 10,5 3 0-13,-2 7 0 14,0 1 0-14,-6 2 0 13,-4 0 0-12,-10 0 0 9,-2-3 0-10,-14-1 0 11,-3 4 0 11,-4 0 0-23,0 0 0 1,0 0 0 11,0 0 0-12,0 0 0 15,0 0 0-15,0 0 0 20,0 0 0-19,0 0 0-1,-9 0 0 12,-9 0 0 9,-10 4 0-20,-8 10 0-1,-5-1 0 12,-8 2 0-11,5 0 0 9,-12-7 0-8,8-1 0 9,3 3 0-7,3-5 0 10,12 1 0-14,11 2 0 13,1 0 0-10,11 2 0 11,0 0 0-14,-2-5 0 17,5 1 0-17,1 0 0 21,3-6 0-21,0 3 0 1,0-1 0 11,0 10 0-9,0 8 0 10,7 8 0-12,16 8 0 15,4 1 0-16,0 1 0 13,-4-3 0-12,-5-5 0 12,-2-4 0-11,0-4 0 14,-5 1 0-16,5-4 0 19,-3 1 0-19,-1-6 0 2,-4-3 0 26,-5-5 0-28,-3-6 0 1,0 0 0-1,0 0 0 12,0 0 0-1,0 0 0-9,0 0 0 20,0 0 0-22,0 0 0 0,0 0 0 10,0 0 0 12,0 0 0-22,0 0 0 0,0 0 0 11,0 0 0-10,0 0 0 11,0 0 0 9,0 0 0-21,0 0 0 1,0-22 0 10,0-9 0-10,-16-6 0 12,-4-5 0-13,-7-8 0 14,-5-7 0 8,-2 1 0-21,10 4 0 0,0 5 0-1,7 6 0 15,7 10 0-14,4 6 0 14,3 2 0-14,3 5 0 12,0 5 0-11,0 1 0 11,0 4 0-13,21 8 0 13,15 0 0-10,4 0 0 8,7 0 0 3,2 0 0-13,2 8 0 14,2 4 0-15,-8-4 0 22,3-3 0-22,-16-1 0 2,-12-4 0 10,-8 0 0-11,-12 0 0 12,0 0 0-13,0 0 0 16,0 0 0-15,0 0 0 13,0 0 0-14,0 0 0 15,0 0 0-15,0 0 0 14,-29 0 0-13,-12 0 0 21,-5 5 0-22,3 4 0 0,-2 2 0 8,8 8 0 18,1 2 0-25,3 1 0-1,7 0 0 0,5-2 0 26,0-3 0-25,2-4 0 0,6-6 0 12,1 0 0-12,1-4 0 3,6-3 0 12,2 5 0-16,3-5 0 13,0 2 0-13,0-1 0 11,0 3 0 5,0-2 0-16,0 4 0 14,0-2 0-14,0-4 0 15,0 0 0-14,0 0 0 11,0 0 0-11,0 13 0 20,3 12 0-21,25 9 0 1,12 8 0 13,13 1 0-13,-6 0 0 13,10-3 0-13,-14 2 0 13,4-2 0-13,-17-8 0 14,-7-10 0-14,-12-11 0 14,-9-8 0-15,0-3 0 14,-2 0 0-13,6 8 0 20,7 9 0-21,10 2 0 0,-13-9 0 13,5-5-191-11</inkml:trace>
    </iact:actionData>
  </iact:action>
  <iact:action type="add" startTime="13428">
    <iact:property name="dataType"/>
    <iact:actionData xml:id="d2">
      <inkml:trace xmlns:inkml="http://www.w3.org/2003/InkML" xml:id="stk2" contextRef="#ctx0" brushRef="#br0">2649 6584 1086 0,'0'0'418'4,"0"0"-162"10,0 0 18-13,0 0-261 12,0 0-13-12,0 0 0 18,0 0 0-18,0 0 0 11,0 0 0-12,3 0 0 24,10 0 0-23,3 0 0-1,4 0 0 13,3 0 0-13,5 0 0 14,-2-12 0-14,0-8 0 12,-4 4 0 10,-7-6 0-21,-3 3 0 0,4-5 0-1,-13 3 0 12,3-3 0-2,-6-6 0-10,0-2 0 23,0 2 0-22,0 3 0-1,-6 1 0 15,-13 8 0-14,7 5 0 24,-1 4 0-25,-2 6 0 1,0 1 0 10,-2 2 0-10,-2 0 0 11,6 0 0-10,-5 0 0 14,7 0 0-16,-4 0 0 21,-2 14 0-20,1 19 0-1,-4 9 0 13,12 6 0-12,-5 5 0 11,6 8 0-11,3-3 0 11,4 0 0 12,0-1 0-24,0-7 0 1,0-8 0 0,0-5 0 11,0-9 0 6,1-5 0-18,9-6 0 1,8-7 0 12,5 0 0-12,9-3 0 10,5-1 0 1,7-2 0-11,4-4 0 24,4 0 0-24,-9 0 0-1,-5 0 0 11,-10 0 0-10,-9 0 0 12,-2 0 0-13,-4-10 0 12,-6 3 0 11,-4-3 0-23,3 0 0 1,1-4 0 11,-7-6 0-11,3 0 0 12,-3 12 0-13,0 0-1061 13</inkml:trace>
    </iact:actionData>
  </iact:action>
  <iact:action type="add" startTime="14305">
    <iact:property name="dataType"/>
    <iact:actionData xml:id="d3">
      <inkml:trace xmlns:inkml="http://www.w3.org/2003/InkML" xml:id="stk3" contextRef="#ctx0" brushRef="#br0">3524 6390 822 0,'0'0'526'1,"0"0"-328"20,0 0-96-20,0 0-42-1,0 0 50 9,0 0-4-7,0 0-36 9,-100 56-17 16,76-31-53-27,-1 4 0 0,2 2 0 0,5 6 0 11,8-2 0 1,6 8 0-11,4 5 0 13,0-4 0-14,0-4 0 23,0-5 0-23,4-14 0 0,19-4 0 13,5-6 0-13,5 2 0 12,6-6 0 0,2-1 0-11,-5 0 0 23,0-6 0-24,-8 0 0 0,0 0 0 3,-10-32 0 10,0-13 0-10,-5-8 0 22,-9-6 0-25,-4 4 0 2,0 6 0 12,0 16 0-14,0 7 0 3,0 11 0 9,0 10 0 0,-13 2 0-11,4 3 0 22,-4 0-75-23,10 0-621 0</inkml:trace>
    </iact:actionData>
  </iact:action>
  <iact:action type="add" startTime="14766">
    <iact:property name="dataType"/>
    <iact:actionData xml:id="d4">
      <inkml:trace xmlns:inkml="http://www.w3.org/2003/InkML" xml:id="stk4" contextRef="#ctx0" brushRef="#br0">3524 6390 1174 0</inkml:trace>
    </iact:actionData>
  </iact:action>
  <iact:action type="add" startTime="14784">
    <iact:property name="dataType"/>
    <iact:actionData xml:id="d5">
      <inkml:trace xmlns:inkml="http://www.w3.org/2003/InkML" xml:id="stk5" contextRef="#ctx0" brushRef="#br0">3524 6390 1174 0,'92'203'332'1,"-92"-203"-218"-1,0 0 198 1,0 0-197 1,0 0-115 7,-200 0 0 3,150 3 0-10,4 14 0 12,8 3 0-13,9-3 0 14,10-2 0-13,8-3 0 8,-1-9 0 3,12-3 0-12,0 0 0 25,0 0-569-26</inkml:trace>
    </iact:actionData>
  </iact:action>
  <iact:action type="add" startTime="15619">
    <iact:property name="dataType"/>
    <iact:actionData xml:id="d6">
      <inkml:trace xmlns:inkml="http://www.w3.org/2003/InkML" xml:id="stk6" contextRef="#ctx0" brushRef="#br0">2283 6053 19 0,'0'0'963'2,"0"0"-511"10,0 0-108 3,0 0-92-15,0 0-235 21,0 0-17-21,0 0 0 1,67-10 0 11,-47 6 0-12,21-5 0 21,0 0 0-21,11-6 0 0,1 0 0 11,-2-2 0 1,9-2 0-11,0-1 0 19,1-3 0-20,-1 1 0 13,-4 3 0-12,-2-2 0 1,-11 4 0 15,-2 0 0-17,-5 7 0 12,-13 2 0-11,1 2 0 15,-8 3 0-16,-12 3 0 11,0 0 0-9,-4 0 0 11,0 0 0 11,0 0 0-24,0 0 0 0,0 0 0 11,0 0 0-11,0 0 0 13,0 0 0-13,0-8 0 14,0-4 0 7,-27-8 0-19,-14 1 0-1,-8 2 0-1,10 0 0 12,-2 1 0 1,6 0 0-12,9 5 0 13,6 1 0-13,8 1 0 19,1 4 0-20,6 2 0 1,0 0 0 11,5 3 0-11,0 0 0 11,0 0 0 12,0 0 0-24,0 0 0 1,0 0 0-1,0 0 0 11,0-3 0-1,0 3 0 14,0 0 0-24,0 0 0 1,0 0 0-1,0 0 0 10,0 0 0 2,0 0 0-12,2 17 0 21,17 9 0-21,-1-6 0 11,-4-3 0-10,7-2 0 13,-6 0 0-13,-1 0 0 13,-7 4 0-14,-3-8 0 23,-4-3 0-22,6-5 0 0,-6 0 0 12,0 0 0-13,0-3 0 15,0 0 0-14,0 2 0 12,0 3 0-13,0 7 0 14,-26 5 0-14,-6 5 0 23,-4-5 0-23,-3 6 0 0,-2-1 0 11,0 1 0 3,-11-3 0-13,4-1 0 10,-13 1 0-10,5-1 0 23,-5 2 0-24,-6-2 0 1,7 6 0 12,-9-3 0-12,9 2 0 9,0-3 0-6,19-7 0 7,4 1 0-9,11-9 0 10,8-4 0 2,5-2 0-13,3 0 0 21,-6 0 0-22,9 0 0 0,-6 0 0 12,6 0 0-11,2 0 0 13,-3 0 0-14,8 0 0 13,0 0 0-12,0 0 0 20,0 0 0-20,0 0 0-1,0 0 0 13,0 2-819 4</inkml:trace>
    </iact:actionData>
  </iact:action>
  <iact:action type="add" startTime="17996">
    <iact:property name="dataType"/>
    <iact:actionData xml:id="d7">
      <inkml:trace xmlns:inkml="http://www.w3.org/2003/InkML" xml:id="stk7" contextRef="#ctx0" brushRef="#br0">20318 10547 1108 0,'0'0'460'2,"-194"0"-170"-1,57 0-101 12,-33 9-189-10,-27 4 0 12,-2 4 0-15,2 2 0 12,16-2 0 8,21 0 0-19,33-2-41-1,25-7-337 13,102-8-250-13,0 0-311 16</inkml:trace>
    </iact:actionData>
  </iact:action>
  <iact:action type="add" startTime="18313">
    <iact:property name="dataType"/>
    <iact:actionData xml:id="d8">
      <inkml:trace xmlns:inkml="http://www.w3.org/2003/InkML" xml:id="stk8" contextRef="#ctx0" brushRef="#br0">20001 10687 1252 0,'0'0'480'2,"-274"49"-226"10,86-25-193-10,-9 1-61 10,-4 1 0-2,16-4 0-9,8 3 0 18,21-1 0-18,127-14-51 11,10 2-819-12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25:23.26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092">
    <iact:property name="dataType"/>
    <iact:actionData xml:id="d0">
      <inkml:trace xmlns:inkml="http://www.w3.org/2003/InkML" xml:id="stk0" contextRef="#ctx0" brushRef="#br0">5874 8846 454 0,'0'0'296'2,"0"0"-112"-2,0 0 22 11,0 0-22 1,0 0-74-11,0 0-8 10,-154-90-24 11,137 82-22-22,2 0 10 1,-3-4 16 9,2 2-12-10,-5-3-24 24,8 4 2-24,-1-1-12 0,1 5-7 11,0-4-29 1,-5 1 0-12,5-1 0 20,-4-2 0-19,1 1 0-1,0-3 0 11,-4 0 0 1,-1-5 0-11,-2-4 0 20,-4-4 0-20,-4-1 0-1,1-2 0 14,-7 5 0-13,6-4 0 15,2-1 0-16,-3 4 0 17,4 2 0-16,-5 1 0 13,10 0 0-13,-14 0 0 1,13-4 0 12,1 5 0-13,-1 3 0 15,-5 3 0-16,9-4 0 13,-12-1 0-12,-1 1 0 9,-6-5 0 3,3 8 0-12,-5-5 0 22,3 5 0-23,-4-3 0 0,10-1 0 12,-5-3 0-11,-7-5 0 12,-1-2 0-10,-3 0 0 9,5 0 0-11,-1 3 0 15,4 5 0-15,1-2 0 12,1 1 0-12,-3 1 0 11,-1-3 0 11,-4 0 0-23,5-2 0 1,-2-3 0 11,2 6 0-11,2 0 0 1,10 5 0 11,0 0 0 0,10 7 0-12,-2 2 0 20,8 3 0-21,0-1 0 0,-3-2 0 14,4-6 0-13,-4 2 0 13,-1-3 0-13,1 3 0 10,0 4 0-9,4-1 0 9,2 7 0 14,10 2 0-25,0 2 0 1,-3 0 0 0,-4-3 0 10,-2-3 0 2,6 0 0-13,-5-5 0 11,-4 0 0 13,5 0 0-24,-3 5 0 1,7 0 0-1,3 6 0 12,0 0 0 1,0 0 0-13,0 0 0 21,0 13 0-21,20 19 0 0,19 2 0 13,-6 1 0-12,7 0 0 10,2 2 0 13,8 2 0-24,7 10 0 1,2-2 0 0,2 7 0 13,3-4 0-14,-5-5 0 16,-2-3 0-15,-1-3 0 11,-11-7 0-10,12-2 0 9,-5-1 0 1,-4-2 0-11,-5 3 0 12,11-4 0-12,-3 4 0 14,2-3 0 4,0 4 0-18,-6-4 0-1,0 4 0 3,6-1 0 9,-8 0 0-10,3-3 0 11,-3 2 0-10,-1-1 0 10,-4 6 0-12,-1-2 0 12,2 3 0-10,-2-1 0 9,-6-2 0-10,-1-5 0 11,0-9 0-10,-4-1 0 11,-8-4 0-12,9-5 0 19,-9 1 0-20,1-3 0-1,2 5 0 12,1 7 0-11,8 1 0 12,-3 3 0-1,8 0 0-11,-14-2 0 22,0-5 0-22,-7-8 0-1,-12-1 0 13,6-6 0-12,-2 6 0 9,-5-1 0-6,10 1 0 7,-8 0 0-10,-3-5 0 11,-2-1 0 2,0 0 0-14,0 0 0 23,0 0 0-23,0 0 0 0,0 0 0 13,-4-13 0-13,-36-21 0 12,-5-5 0 11,-10-11 0-23,-3-4 0 1,-10-5 0-1,-4-11 0 14,-12 0 0 0,0-3 0-13,-9 2 0 1,4 4 0 13,-2 6 0-15,10 12 0 15,1 4 0-15,12 6 0 14,7 2 0-14,2 0 0 11,5 4 0 13,-2-4 0-23,9 5 0-1,-9-12 0 2,4 2 0 11,-2 3 0-10,-1-3 0 10,10 5 0-12,-2 7 0 10,7-2 0 1,8 10 0-11,7 9 0 13,9 3 0-13,9 8 0 13,1 2 0-14,-1-3 0 14,0-3 0-13,-9 3 0 20,-4-2 0-20,2 0 0-1,-8-2 0 12,-1-1 0 1,3-2 0-13,6 1 0 15,0-1 0-14,7 7 0 21,-1 3 0-22,9-5 0 0,-1 2 0 12,-6 3 0-11,4-7 0 10,-7 0 0 11,-9-3 0-20,3-1 0-2,-4-1 0 1,6 5 0 10,6 0 0 0,7 7 0-9,-2-3 0 21,0 0 0-23,2-2 0 1,-9-3 0 10,-3-3 0-9,2-6 0 8,-4 5 0 4,10 1 0-13,5 6 0 13,-2 1 0-14,5 4 0 24,0 0 0-24,0 0 0 1,0 0 0 12,0 0 0-13,0 0 0 12,0 0 0-12,0 0 0 22,0 0 0-21,0 0 0-1,0 0 0 12,0 0 0 0,0 0 0-12,0 0 0 20,5 0 0-19,16 0 0-1,7 4 0 12,2 1 0 0,-1 1 0-11,-1-4 0 22,-2-2 0-22,4 0 0-1,-2 0 0 13,13 0 0-12,8 0 0 13,-3 0 0-13,-1 0 0 11,-3 0 0-11,-1 3 0 12,-8-3 0-11,-8 0 0 11,-9 0 0-12,-9 0 0 15,2 0 0-16,-5 0 0 16,-4 0 0-16,3 0 0 13,0 0 0-13,4 0 0 14,-1 0 0-13,-5 0 0 22,-1 0 0-23,0 0 0 0,0 0 0 12,0 0 0 1,0 0 0-12,0 0 0 21,0 0 0-22,0 0 0 0,0 0 0 13,0 0 0-13,-7 4 0 13,-29 4 0-12,-6-3 0 10,-10 0 0 2,4-2 0-13,-9-3 0 27,4 4 0-27,-1-2 0 1,8 3 0-1,2 5 0 26,5-7 0-26,10 7 0 1,0-3 0 11,10-3 0-11,10 2 0 14,-4-1 0-14,10-1 0 12,-4-2 0-12,-1 1 0 12,5-3 0-13,3 3 0 15,0-3 0-14,0 0 0 24,0 0 0-24,0 11 0-1,0 5 0 3,0 14 0 22,3 5 0-25,15 11 0 1,13 6 0 13,-1 5 0-14,-4-5 0 3,-2-11 0 13,-13-13 0-15,-5-14 0 27,-3-5 0-27,1-9 0-1,-4 0 0 1,0 0 0 11,0 0 0-1,0 0 0-10,0 0 0 12,0 0 0-12,0 0 0 19,0 0 0-19,3-15 0 0,0-15 0 10,-3 13 0 2,7 6-745-13</inkml:trace>
    </iact:actionData>
  </iact:action>
  <iact:action type="add" startTime="5809">
    <iact:property name="dataType"/>
    <iact:actionData xml:id="d1">
      <inkml:trace xmlns:inkml="http://www.w3.org/2003/InkML" xml:id="stk1" contextRef="#ctx0" brushRef="#br0">8176 5137 360 0,'0'5'114'15,"0"-5"-86"-14,0 0 230 12,-9 0-158-13,-11 0 24 11,-3 0 28 11,2 0 32-22,-3 0-32 0,-5 0-14 13,4 0-48-13,-10-4-16 10,0-3 38 14,-14-10-28-24,1-3-12 1,-8-1-67-1,-4-8-5 10,-1 1 0 6,1-3 0-16,-4 1 0 13,4-2 0-12,0 3 0 21,3-1 0-21,0-1 0-1,-2-5 0 10,11 2 0-8,-8 1 0 12,2 1 0-13,3 8 0 12,2 0 0-11,-3 5 0 10,-5 0 0-9,-6-5 0 9,-6-1 0 13,4-7 0-25,-10 0 0 1,-1-7 0-1,4-1 0 11,4-2 0 5,-2 2 0-15,9 5 0 12,-1-2 0-12,1 0 0 10,5-2 0-10,8-3 0 21,-4-3 0-22,7 1 0 0,1 7 0 10,4 0 0 3,0 3 0-12,0-3 0 13,-4 2 0-13,-5-6 0 22,-12-4 0-23,0-5 0 1,-5-9 0 9,-4 3 0-9,3-1 0 11,-7 2 0 10,3-1 0-21,-1-1 0 0,-5-2 0 10,-11-3 0-11,-2 0 0 14,-10 3 0-13,-3-2 0 13,-1-4 0-13,-4 3 0 14,-6-2 0-14,-2 4 0 14,9 2 0-15,2 7 0 15,12 3 0-14,9 5 0 12,6 2 0-13,3-3 0 14,4 0 0-14,-3-6 0 27,-2-4 0-27,8 4 0 0,-4 1 0 2,11 8 0 14,4 7 0-15,5 6 0 23,4 5 0-24,16 4 0 1,1 5 0 10,3 0 0-11,-2-6 0 14,-1-6 0-14,-7-4 0 13,-5-4 0-11,2-3 0 14,-6 7 0-16,15 7 0 20,3 6 0-19,18 12 0-1,1 3 0 14,10-2 0-1,0 4 0-13,0 0 0 22,0 0 0-22,-3-3 0 1,-4-2 0 11,-6 0 0-12,-3-5 0 12,5 5 0 10,2 3 0-22,5 2 0 1,4 0 0 0,0 0 0 12,0 0 0-4,0 0 0-8,4 7 0 20,28 20 0-20,-5-3 0-1,11 8 0 12,1-2 0-8,6 9 0 8,15 9 0-9,9 6 0 7,11 7 0 4,11 7 0-14,9 3 0 25,-1-2 0-25,1 1 0 1,-5-5 0 9,0 0 0-9,-4-3 0 11,9 2 0-11,10 2 0 11,3-6 0 10,2-1 0-21,-8 0 0-1,-7 3 0 15,-3-3 0-15,-4 5 0 11,4 7 0-10,7-1 0 14,-1 6 0-14,-1 3 0 20,2-2 0-20,-1-6 0-1,-9-6 0 13,-1-4 0-12,-2-9 0 11,2-2 0-10,-4-1 0 13,0 0 0-14,-5-12 0 12,-8 7 0-10,-5-11 0 9,3-2 0-11,-8-3 0 13,8 2 0-1,2 4 0-12,-4 10 0 0,8 0 0 13,1 0 0-11,-4 4 0 13,6 0 0-16,-2-4 0 12,-1 2 0-11,-1-1 0 12,2-3 0 7,-8 0 0-19,-5-1 0 0,4-9 0 1,-11 0 0 12,-7-7 0-13,-3 0 0 11,-8-2 0-10,7-1 0 12,0 0 0-11,0-2 0 10,-3-3 0-12,-6 0 0 10,0-1 0 12,-2 5 0-22,-2 1 0 0,-5 0 0 1,0 1 0 10,-10-6 0 1,0-3 0-11,-4-3 0 0,-2-1 0 10,-1 0 0 0,5-3 0-12,0 5 0 13,4-4 0-12,-1 4 0 23,6 0 0-24,-4 1 0 0,2-2 0 11,-4-3 0 1,-4 1 0-12,-6-6 0 14,-9-3 0-13,-4 0 0 14,0 0 0-15,0 0 0 17,-17 0 0-16,-26-24 0 13,-20-11 0-13,-14-11 0 11,-7-9 0-11,-16-9 0 27,-14-5 0-28,-9 3 0 1,-5-2 0-1,-2-1 0 26,2 3 0-26,3-3 0 1,2 9 0 10,9 1 0-9,1 0 0 1,10 3 0 8,-2-1 0-6,5 2 0 10,3-6 0-15,-3-4 0 11,2 1 0 2,-2 0 0-12,0 5 0 12,5 3 0-13,5 5 0 24,9 3 0-23,6 6 0 0,10 0 0 10,2 7 0-10,2 3 0 13,1-5 0-14,-13 4 0 16,-7-3 0-16,-5-7 0 15,-2 0 0-14,-1-4 0 12,9 5 0-13,10 5 0 12,-2 9 0 13,11-2 0-24,-4-2 0 0,4-4 0-1,-10-6 0 14,-4-3 0-14,-6 1 0 13,3 4 0-11,-1-1 0 12,16 6 0-14,-2 3 0 18,8 4 0-18,15 0 0 10,0 0 0-8,5 3 0 10,1-4 0-9,-5 2 0 10,-7-6 0-11,-12-1 0 14,-5-6 0-15,-7 1 0 14,6 7 0-14,14 5 0 13,14 10 0-14,13 2 0 14,11 7 0-13,-3-3 0 12,5 0 0-12,-10-6 0 13,-2-2 0-14,-10-7 0 22,0-3 0-22,-7 4 0 0,10 3 0 12,0 2 0 0,11 9 0-10,7 0 0 2,-1 1 0 6,6 5 0 14,-2 3 0-24,9 2 0 0,0 0 0 14,0 0 0-14,0-6 0 12,0 3 0-12,-4-1 0 13,-1-3 0 8,3 7 0-20,2-5 0-1,-9-7 0 11,4-1 0-11,-5-10 0 14,-3-5 0-14,-3 5 0 14,5 1 0 10,-2 7 0-23,8 7 0-1,-2 5 0 1,7 0 0 10,0 3 0 1,0 0 0-11,0 0 0 21,0 0 0-22,0 0 0 0,25 0 0 13,2 0 0-13,1 0 0 12,8 0 0 12,-3 0 0-24,8 0 0 1,2 0 0 0,1 0 0 12,-3 0 0-12,-1 0 0 11,2 0 0-10,-4-1 0 11,-5 1 0-11,-5 0 0 9,1 0 0 2,-16 0 0-12,0 0 0 21,-12 0 0-21,2 0 0-1,-3 0 0 10,0 0 0-9,0 0 0 11,0 0 0 3,0 0 0-15,0 0 0 21,0 0 0-21,0 0 0 0,0 0 0 13,0 0 0-13,-7 0 0 13,-26 0 0 11,-15 0 0-24,-9 0 0 1,-15 0 0-1,1-4 0 14,1 4 0-13,-1 0 0 12,2 0 0-11,2 0 0 11,9 0 0-12,1 0 0 12,14 0 0-2,15 4 0-11,5-3 0 25,14 2 0-25,2 4 0 1,-3-7 0 14,3 0 0-15,0 0 0 2,1 0 0 12,6 2 0-2,0 0 0-12,0 11 0 12,0 9 0-12,0 14 0 15,13 17 0-12,14 16 0 11,14 8 0-13,-1 9 0 12,0 0 0-12,0-4 0 11,-11-13 0-10,-6-12 0 20,-7-12 0-21,-7-12 0-1,-6-13 0 14,-3-8 0-13,0-6 0 12,0-6 0-12,0 0 0 11,0 0 0 11,0 0 0-23,0-15 0 1,0-27 0 12,0-11 0-13,-19-10 0 12,-1 0 0-12,-5-8 0 11,2 4 0 13,-2-3 0-24,6-2 0 1,-2 7 0-1,5 11 0 11,3 5 0 2,3 12 0-12,1 10 0 12,5 5 0-12,4 1 0 23,0 7 0-24,0 6 0 0,23 3 0 10,17 5 0 3,18 0 0-12,6 0 0 12,4 0 0-13,5 0 0 15,4 0 0-15,5 0 0 24,8 11 0-23,-9 5 0 0,-11 5 0 11,-19-11 0-11,-21-1 0 12,-13-4 0-12,-8-2 0 14,-6 0 0-15,-3 3 0 12,0 5 0-9,0 8 0 16,-3-7 0-19,-10 5-1141 13</inkml:trace>
    </iact:actionData>
  </iact:action>
  <iact:action type="add" startTime="15867">
    <iact:property name="dataType"/>
    <iact:actionData xml:id="d2">
      <inkml:trace xmlns:inkml="http://www.w3.org/2003/InkML" xml:id="stk2" contextRef="#ctx0" brushRef="#br0">2085 6817 1156 0,'0'6'518'16,"0"-6"-260"-16,0 0-143 18,0 0-115-17,0 0 0 0,0 0 0 12,0 0 0-3,0 3 0-9,0-1 0 21,0 2 0-22,4-4 0 0,25 0 0 10,-1 0 0 11,5 0 0-20,0 0 0-1,-2 0 0 10,8-12 0 10,-6-8 0-19,-1 3 0 0,-9 3 0 9,-2 6 0-10,-13 6 0 21,0-1 0-21,-5-6 0 12,-3-7 0-12,0-10 0 14,0 1 0-14,0-5 0 20,-3 6 0-19,-13 4 0-1,11 10 0 12,1 3 0 1,4 7 0-13,0 0 0 22,0 0 0-21,0 0 0-1,-3 0 0 11,3 0 0-10,-9 0 0 9,5 0 0 13,-15 0 0-23,-8 17 0 0,-10 3 0 10,0 4 0 12,6 0 0-22,1-1 0 0,1 5 0 11,3 3 0-11,5 0 0 13,-2 2 0-12,9 0 0 20,-1-4 0-20,4-1 0-1,6 1 0 10,2-2 0 3,3 2 0-12,0-1 0 24,0-6 0-24,0-5 0-1,0-1 0 11,11-4 0-11,19 0 0 15,0-5 0-15,7 5 0 15,3-1 0-15,4 0 0 13,12-2 0-11,-12-3 0 14,9-5 0-16,-13-1 0 12,-7 0 0-9,-1 0 0 7,-9 0 0-8,-3 0 0 22,-1-13 0-23,-1-4 0-1,-3-5 0 12,3-4 0-11,-11 7 0 10,-7 10-281 1,0 9-1041-11</inkml:trace>
    </iact:actionData>
  </iact:action>
  <iact:action type="add" startTime="16763">
    <iact:property name="dataType"/>
    <iact:actionData xml:id="d3">
      <inkml:trace xmlns:inkml="http://www.w3.org/2003/InkML" xml:id="stk3" contextRef="#ctx0" brushRef="#br0">2962 6837 720 0,'0'0'286'1,"0"0"-170"1,0 0-6-2,0 0 8 11,0 0-26 0,0 0 16-10,0 0 48 20,-3 6-66-21,-12 18-14 0,1 3-8 13,-3 3-30-2,6 2-14-11,-3-2 8 20,4 4-19-19,1-1-13 10,2 8 0-10,5-6 0 21,2-1 0-22,0-6 0 0,0 1 0 11,0-9 0-10,0 4 0 9,25-7 0 14,3-6 0-24,3-6 0 1,4-5 0 3,-4 0 0 18,2 0 0-22,-5-25 0 1,-5-7 0 10,1-3 0 2,-8-4 0-12,-7 2 0 2,-2 2 0 11,-7 0 0-10,0-1 0 10,0 4 0-13,0 0 0 13,0 12 0-14,0 5 0 21,0 5-53-20,-4 1-209-1,1 9-268 13,2 0-520-13</inkml:trace>
    </iact:actionData>
  </iact:action>
  <iact:action type="add" startTime="17195">
    <iact:property name="dataType"/>
    <iact:actionData xml:id="d4">
      <inkml:trace xmlns:inkml="http://www.w3.org/2003/InkML" xml:id="stk4" contextRef="#ctx0" brushRef="#br0">2962 6837 1134 0</inkml:trace>
    </iact:actionData>
  </iact:action>
  <iact:action type="add" startTime="17212">
    <iact:property name="dataType"/>
    <iact:actionData xml:id="d5">
      <inkml:trace xmlns:inkml="http://www.w3.org/2003/InkML" xml:id="stk5" contextRef="#ctx0" brushRef="#br0">2962 6837 1134 0,'172'143'478'0,"-172"-143"-268"0,0 0-64 5,0 0-67 0,0 0-79 21,0 0 0-26,-188 118 0 1,147-95 0 9,8-5 0-8,7-5 0 9,8-11 0 3,3-2 0-13,6 0 0 23,6-5 0-24,3-10-365 1,0 2-945-1</inkml:trace>
    </iact:actionData>
  </iact:action>
  <iact:action type="add" startTime="17855">
    <iact:property name="dataType"/>
    <iact:actionData xml:id="d6">
      <inkml:trace xmlns:inkml="http://www.w3.org/2003/InkML" xml:id="stk6" contextRef="#ctx0" brushRef="#br0">1825 6300 850 0,'0'0'292'16,"0"0"-20"-16,0 0-14 14,0 0-36-13,0 0-69 10,0 0-153 11,0 0 0-21,-4-2 0-1,17 2 0 1,18 0 0 11,6 0 0 0,10 0 0-12,13-4 0 21,13-3 0-20,4-5 0-1,4-3 0 9,4-1 0 5,0 2 0-14,-4 0 0 5,-7 4 0 7,-8 0 0 2,-6-2 0-13,-14 8 0 12,-11-2 0-13,-9 3 0 23,-16 1 0-23,-5 2 0 1,-5-4 0 2,0 4 0 9,0 0 0 0,0-6 0-12,0-1 0 20,0-8 0-20,-24-4 0 14,-5-9 0-14,-7-1 0 3,4 2 0 10,3-1 0-1,3 8 0-11,0 6 0 10,19 3 0-10,-6 7 0 23,10 4 0-24,3 0 0 0,0 0 0 11,0 0-255 0</inkml:trace>
    </iact:actionData>
  </iact:action>
  <iact:action type="add" startTime="18983">
    <iact:property name="dataType"/>
    <iact:actionData xml:id="d7">
      <inkml:trace xmlns:inkml="http://www.w3.org/2003/InkML" xml:id="stk7" contextRef="#ctx0" brushRef="#br0">973 2124 716 0,'0'0'466'1,"0"0"-158"10,0 0-86-9,0 0-4 8,0 0-101-9,0 0-117 10,0 0 0 10,25 11 0-21,-5-11 0 1,8 0 0 11,11 0 0-12,-2 0 0 22,2-8 0-22,2-16 0 0,0 0 0 11,-5-2 0 10,-6-1 0-21,-12 2 0 0,2 0 0 12,-11-1 0-2,-6 1 0-8,-3 3 0 19,0 1 0-20,0-2 0-1,0 5 0 11,-5-2 0-10,-22 3 0 21,9 2 0-21,-9 3 0-1,-9 5 0 27,5 7 0-27,-2 0 0 1,-6 0 0 10,-2 28 0-11,5 17 0 12,-2 8 0-10,3 8 0 12,3-1 0-12,5-1 0 18,7 4 0-18,-1-5 0-2,13 4 0 13,3-6 0-12,5-5 0 12,0-8 0-11,5-13 0 12,28 1 0-13,10-6 0 13,14-5 0-2,2-6 0-11,2-11 0 1,-4-3 0 11,-9 0 0 9,-5-3 0-21,-7-26 0 0,-8 2 0 10,-2-1 0-11,-7 2 0 11,-5 4 0-8,-14 17-89 20,0-3-615-23</inkml:trace>
    </iact:actionData>
  </iact:action>
  <iact:action type="add" startTime="19670">
    <iact:property name="dataType"/>
    <iact:actionData xml:id="d8">
      <inkml:trace xmlns:inkml="http://www.w3.org/2003/InkML" xml:id="stk8" contextRef="#ctx0" brushRef="#br0">1905 2184 1104 0,'0'0'250'1,"0"0"-156"2,0 0-14 18,0 0-62-21,0 0 18 21,0 0 16-21,-36-4 22 1,14 4 0 9,0 14 0 1,-2 17-4-10,1 3 12 22,5 10-43-23,2 0-39 0,0 1 0 9,9-4 0-7,7-4 0 10,0-1 0 9,0-8 0-21,0-5 0 1,13-9 0 14,20-8 0-15,5-6 0 13,6 0 0-13,5-9 0 20,-9-19 0-19,-3-9 0-1,-7-5 0 13,-7 0 0-11,-7-2 0 12,-11 4 0-13,-5 7 0 12,0 1 0-11,0 0 0 12,0 8-73-13,0 7-45 12,-11 9-58-11,3 8-214 11,6 0-314-12</inkml:trace>
    </iact:actionData>
  </iact:action>
  <iact:action type="add" startTime="20053">
    <iact:property name="dataType"/>
    <iact:actionData xml:id="d9">
      <inkml:trace xmlns:inkml="http://www.w3.org/2003/InkML" xml:id="stk9" contextRef="#ctx0" brushRef="#br0">1905 2184 1090 0</inkml:trace>
    </iact:actionData>
  </iact:action>
  <iact:action type="add" startTime="20071">
    <iact:property name="dataType"/>
    <iact:actionData xml:id="d10">
      <inkml:trace xmlns:inkml="http://www.w3.org/2003/InkML" xml:id="stk10" contextRef="#ctx0" brushRef="#br0">1905 2184 1090 0,'104'146'296'2,"-104"-146"-76"-2,0 0-48 0,0 0-80 9,-201 86-36 11,150-71-16-18,2-5-32-2,8 2-8 11,18-7-14 12,3 2-88-23,20-7-324 0,0 0-798 12</inkml:trace>
    </iact:actionData>
  </iact:action>
  <iact:action type="add" startTime="20715">
    <iact:property name="dataType"/>
    <iact:actionData xml:id="d11">
      <inkml:trace xmlns:inkml="http://www.w3.org/2003/InkML" xml:id="stk11" contextRef="#ctx0" brushRef="#br0">917 1472 876 0,'0'0'352'1,"0"0"-116"-1,0 0-36 14,0 0-62-13,0 0-18 11,158 4 5-12,-111-4-125 12,13 0 0-12,4 0 0 21,12 0 0-20,6-12 0 10,2 3 0-11,-5-2 0 22,11-1 0-21,-13 4 0-1,-7-1 0 11,-12 8 0-11,-15-3 0 14,-14 4 0 0,-14 0 0-14,-15 0 0 2,0 0 0 10,0 0 0 12,0 0 0-24,0-3 0 1,0 1 0 11,0-6 0-11,-24-7 0 13,-13-4 0-14,-10-1 0 11,4 3 0-7,-6 0 0 8,8-3 0-12,13 3 0 23,5 1 0-23,6 4 0 0,12 4 0 11,5-1 0 3,0 9 0-13,0 0-747 4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34:39.41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58">
    <iact:property name="dataType"/>
    <iact:actionData xml:id="d0">
      <inkml:trace xmlns:inkml="http://www.w3.org/2003/InkML" xml:id="stk0" contextRef="#ctx0" brushRef="#br0">29288 4035 948 0,'0'0'220'5,"0"0"-24"3,0 0-38 0,0 0-74 0,0 0 2-2,0 0 40 2,200 0-48 0,-149 0-14 0,5 0 0-2,4 0-41 2,5 0-23 0,-4 0 0 0,12 0 0-2,-10 0 0 2,-2 0 0 0,-1 0 0 0,-7 0 0-2,-9 0 0 3,-5 0 0-2,-15 0 0 3,-8 0 0-5,-11 0 0 3,-5 0 0-1,0 0 0-1,0 0 0 2,0 0 0 0,-7 0 0 0,-27 0 0 0,-9 8 0-2,-1 1 0 2,-14-2 0 0,-8 1 0 0,-8-3 0-2,-19 0 0 2,3-2 0 0,-4-3 0 0,7 0 0-2,3 0 0 4,10 0 0-3,10 0 0 2,18 6 0-4,12 2 0 3,11-5 0 0,9 3 0 1,11-3 0-4,3-3 0 2,0 0 0 1,4 0 0 0,42 0 0-2,28 0 0 2,23 2 0 0,11-2 0-2,12 0 0 2,-3 0 0 0,-14 0 0 0,-8 0 0 0,-24 0 0-2,-3 0 0 3,-20 0 0-2,-3 0 0 1,-11 0 0-1,-9 0 0 0,-12 0 0 1,-10 0 0 0,-3 0 0-2,0 0 0 2,0 0 0 0,-19 6 0 0,-26-4 0-2,-14 1 0 2,-5 2 0 0,-6-5 0 0,-1 4 0-2,-5-1 0 2,3-3 0 0,12 0 0-2,10 3 0 2,15-1 0 1,14-2 0-2,9 0 0 2,13 0 0-4,0 0 0 3,22 4 0 0,48-3 0 0,30 2 0-2,17-3 0 2,14 0 0 0,2 0 0 0,-16 0 0-2,-33 0 0 2,-24 0 0 0,-35 0 0 0,-11 0 0-2,-14 0 0 2,0 0 0 0,-19 4 0 0,-42 9 0-2,-29-1 0 3,-17-4 0-2,-6-4 0-1,3-4 0 5,-5 0 0-5,20 0 0 3,6 2 0-1,26 3 0-2,6 1 0 2,24-4 0 0,25-2 0 0,8 0 0-4,0 0 0 4,34 0 0 0,34 0 0-2,29 0 0 2,6 13 0 0,-6-4 0 0,-14 4 0-1,-28-2 0 0,-26-5 0 2,-15-4 0-2,-14 1 0 2,0 0 0-4,0 6 0 3,-40-1 0 0,-18-3 0 0,-22-1 0-2,3-4 0 2,-3 0 0 0,14 0 0 0,12 0 0-2,27 0 0 2,6 0 0 0,21 0 0 0,0 0 0-2,0 0 0 2,0 0 0 0,28 0 0-2,8 0 0 2,-19 0 0 1,-6 17 0-2,-11-6 0-1,0 3-763 2</inkml:trace>
    </iact:actionData>
  </iact:action>
  <iact:action type="add" startTime="33912">
    <iact:property name="dataType"/>
    <iact:actionData xml:id="d1">
      <inkml:trace xmlns:inkml="http://www.w3.org/2003/InkML" xml:id="stk1" contextRef="#ctx0" brushRef="#br1">30190 435 600 0,'-29'-34'246'5,"1"24"-108"3,-11 3 24 0,-4 5-26 0,-1 2-6-2,-9 0-6 5,6 0-30-6,-11 5-24 5,-1 12-16-6,-2 4-22 4,0 9 16 0,-7 9-4 0,17 6-12-2,-10 9-12 2,9 8 8 0,4 2-22 0,5 9-2-2,-4 6 6 4,10 5 2-2,6 3-6 0,-5 6 10-3,13 8-6 3,-11 8 0 0,14 5-10 1,-3 5 12-4,6-2-9 3,6 3-3 0,-5 9 0 0,15 3 0-1,-11 4 0 0,8-1 0 2,4-6 0-2,0-1 0 0,0 5 0 0,0-2 0 1,0-4 0 0,0 0 0-1,4-14 0 0,12-10 0 2,8-6 0-2,5-15 0 0,-2-2 0 1,14-10 0 0,-1-8 0-1,7-3 0-1,6-4 0 2,5 8 0 0,15-1 0 1,-4-1 0-3,5-4 0 2,-6-9 0-1,2-9 0 2,-3-16 0-3,-4-19 0 1,3-4 0 1,6-4 0 0,1-34 0-1,-7-1 0 0,-8 4 0 3,2 3 0-3,-10 4 0-1,1-3 0 2,-3-17 0 0,9-10 0 0,-1-27 0-2,-5-21 0 2,-2-19 0 0,-1-11 0 0,-5-6 0-3,-9 3 0 4,-8 6 0-1,-9 4 0-1,-4-1 0 0,-6-4 0 0,2-12 0 1,-6-6 0 0,-3-9 0-1,0 1 0 0,0 5 0 2,0 9 0-2,0 15 0 0,-9 6 0 0,-18 14 0 1,-5 9 0 1,0 15 0-3,-1 14 0 1,-4 2 0 2,-2 7 0-1,-8-9 0-2,-7-8 0 2,-7-1 0 0,-6 3 0 0,4 13 0-2,2 19 0 2,1 12 0 0,4 15 0 0,11 3 0-2,-10 11 0 1,14 3 0 2,-2 3 0-2,5 0 0-1,-6 0 0 2,5 17 0 1,2 12 0-2,-7 6 0 0,5 7 0 1,-2 10 0 0,1 3 0 0,-1 14 0-2,5 4 0 2,-5 2 0 0,2 3 0 0,3 7 0-2,1 8 0 2,5 11 0 0,-6 11 0 0,12 9 0-2,0 0 0 2,-5-1 0 0,6-8 0 0,-1-8 0-2,4-6 0 2,3-5 0-1,7-1 0 2,1 12 0-4,9 10 0 3,0 8 0 0,0 4 0 0,9-4 0-1,18-9 0 1,12-14 0-1,5-11 0 2,9-9 0-3,-9-2 0 2,4-5 0 0,5-1 0 0,4 7 0-2,-6-8 0 2,2-5 0 0,-1-7 0 0,-8-16 0-2,-4-3 0 2,1-7 0 0,-11-8 0 0,10-7 0-3,-3-3 0 4,4-8 0-2,8-9 0 1,-5 0 0-2,3 0 0 3,6-26 0-2,3-16 0 2,-4-15 0-3,12-15 0 3,4-24 0-2,-4-13 0 1,1-12 0-2,-8 3 0 2,-5 2 0 0,-17-2 0 0,-6-11 0-2,-9-14 0 2,0-15 0 0,-8-7 0-1,-3-15 0-1,-9-6 0 3,0 1 0-2,0-1 0 2,0 10 0-4,-25 1 0 4,-11 7 0-2,-3 7 0 3,-3 6 0-5,-13 4 0 3,1 13 0 0,8 15 0 0,3 27 0-2,29 96-51 1,10 0-675 2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36:14.49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5" units="cm"/>
      <inkml:brushProperty name="height" value="0.055" units="cm"/>
    </inkml:brush>
  </inkml:definitions>
  <iact:action type="add" startTime="4987">
    <iact:property name="dataType"/>
    <iact:actionData xml:id="d0">
      <inkml:trace xmlns:inkml="http://www.w3.org/2003/InkML" xml:id="stk0" contextRef="#ctx0" brushRef="#br0">11798 2482 898 0,'0'0'362'4,"0"0"-116"2,0 0-84 11,0 0-30-17,0 0-82 0,0 0-8 16,0 0 113-15,-84-6-155 14,20 8 0-14,-17 9 0 17,-28 0 0-17,-2 4 0-1,-20-1 0 9,-9-1 0 12,-4 2 0-21,-7-8 0 0,1 0 0 16,2-7 0-16,-6 0 0 17,-2 0 0-17,-10 0 0 11,-9-12 0-9,-6-5 0 9,0 7 0-8,10 7 0 11,4 3 0-10,23 0 0 10,17 13 0-13,14 16 0 13,11-4 0-11,15-5 0 8,15-3 0-11,11-9 0 16,10-3 0-15,18 1 0 14,8-2 0-14,12-4 0 15,10 0 0-14,0 2 0 13,3-2 0-14,0 0 0-1,0 2 0 10,0-2 0 10,0 0 0-19,0 5 0-1,-4 5 0 8,-5 12 0 14,5 12 0-21,-8 14 0-1,8 5 0 11,0 15 0 9,-2-1 0-19,-1 6 0-1,1 4 0 8,2 7 0 15,4 12 0-21,0 12 0-2,0 11 0 1,0 2 0 8,-3 5 0 7,-7 7 0-14,5 0 0 1,-9 8 0 6,12 5 0 8,-4 1 0-17,-4-4 0 5,7-2 0 4,3 2 0 11,0 0 0-18,0-8 0-1,0-11 0 7,0-14 0-5,-4-9 0 14,1-3 0-16,3-2 0 7,0 1 0 11,0 2 0-18,0-9 0-1,0-6 0 12,0-7 0 11,0-19 0-23,0 0 0 0,0-6 0 3,0 7 0 7,0 6 0 9,0 13 0-18,0 18 0-1,0 5 0 11,0 8 0 5,0 2 0-13,0-22 0-3,0-13 0 8,3-14 0 10,1-23 0-17,-4-9 0 2,0-1 0 13,0 2 0-15,0 2 0 12,0 5 0-11,0-8 0 6,0-2 0 14,0-8 0-22,0-8 0 0,0-10 0 9,0-2 0-6,0 0 0 13,0 0 0-16,0 0 0 17,0 0 0-16,0 2 0 15,0 7 0-16,9-4 0 14,1-2 0-13,6-3 0 14,6 0 0-14,5 0 0 1,18 0 0 8,3 0 0 7,16 0 0-16,8 0 0 1,5 0 0 9,4 0 0 7,2 0 0-17,1 0 0-1,2 12 0 16,12 3 0-14,1-5 0 14,12 2 0-16,18-7 0 8,24 3 0 9,12-1 0-16,12-5 0-1,11-2 0 17,-8 0 0-15,-2 0 0 13,-10 0 0-15,0-6 0 10,-15 2 0-9,0 4 0 21,-8 0 0-21,-4 0 0-1,-9 0 0 8,-3 0 0 10,-9 0 0-18,0 13 0 16,-4-1 0-15,2-5 0 1,-1-1 0 14,-10-6 0-16,-2 0 0 10,-12 0 0 11,-6 0 0-20,5 0 0-1,-6 0 0 10,-2-3 0-9,4-5 0 20,1-6 0-21,-5-3 0 2,-7-5 0 7,-2-1 0 7,-18 3 0-15,-17 7 0 14,-17 4 0-11,-14 6 0-4,0 3 0 15,-9 0 0-14,3 0 0 8,-3 0 0 11,4 0 0-19,-1 0 0-1,-3-14 0 14,0-20 0-13,0-24 0 10,0-32 0-6,0-26 0 5,0-30 0 6,0-27 0-16,-16-34 0 2,6-15 0 14,-5-17 0-16,-3-11 0 15,9 3 0-13,-6 3 0 13,7 8 0-14,-4 11 0 8,-1 12 0 13,4 14 0-20,-10 23 0-1,-1 19 0-1,0 16 0 8,-3 8 0 11,2 11 0-18,-2 4 0 13,3 0 0-13,0 4 0 1,4 3 0 14,1 12 0-15,9 15 0 6,-7 16 0-3,13 16 0 11,-7 13 0-14,6-1 0 15,-14 1 0-15,1 4 0 14,-10 10 0-14,4 3 0 9,-6 7 0-9,-15 0 0 16,-8-6 0-16,-15 1 0 14,3-5 0-14,-7 0 0 15,-11-2 0-15,5 2 0 17,-6-2 0-16,13 10 0-2,50 15 0 10,5 2-545 9</inkml:trace>
    </iact:actionData>
  </iact:action>
  <iact:action type="add" startTime="7373">
    <iact:property name="dataType"/>
    <iact:actionData xml:id="d1">
      <inkml:trace xmlns:inkml="http://www.w3.org/2003/InkML" xml:id="stk1" contextRef="#ctx0" brushRef="#br0">11660 10425 146 0,'0'0'164'2,"0"0"-164"1,0 0-206 14</inkml:trace>
    </iact:actionData>
  </iact:action>
  <iact:action type="add" startTime="7767">
    <iact:property name="dataType"/>
    <iact:actionData xml:id="d2">
      <inkml:trace xmlns:inkml="http://www.w3.org/2003/InkML" xml:id="stk2" contextRef="#ctx0" brushRef="#br0">11871 9880 922 0,'0'0'412'2,"0"0"-148"7,0 0 0 8,-250-25-79-16,139 3-185 13,-18 2 0-12,-5 6 0-2,-5 2 0 16,6 7 0-16,-5-6 0 16,-2 6 0-16,-4-1 0 16,-7 2 0-15,0 4 0 15,-6 0 0-15,-3 0 0 14,-4 6 0-14,6 9 0 1,15-1 0 8,8-1 0 9,9-1 0-17,1 0 0-2,5-2 0 8,2-4 0 8,11-2 0-14,-2 1 0 13,18-3 0-14,0 1 0 1,4 0 0 7,10 8 0 8,16 1 0-16,6 4 0 14,12 1 0-14,5-2 0 1,12-5 0 13,4 2 0-14,3-4 0 10,3 1 0-8,-1-4 0 16,7 6 0-19,-8 6 0 11,5 5 0-9,3 7 0 17,0 4 0-18,0 1 0-1,1 0 0 11,0 3 0-8,-2 1 0 14,4 10 0-17,-4 5 0 9,11 9 0 11,-2 12 0-19,-1 14 0-1,-2 10 0 9,-3 11 0 11,0 23 0-17,1 9 0-3,0 16 0 9,-3 17 0-6,10 12 0 17,0 11 0-20,0 13 0 9,0 1 0-8,0 0 0 17,0-4 0-17,0-14 0 3,0-17 0 6,0-7 0 1,0-3 0-8,0-9 0 9,0-6 0-10,-9-11 0 16,6-16 0-17,-4-3 0 10,3-8 0-11,-5-9 0 18,7-15 0-17,-1-7 0 2,1-14 0 12,2-12 0-14,0-8 0 11,0-6 0-10,0 5 0 16,7 2 0-17,9-2 0 7,0-5 0-5,1-10 0 15,-7-10 0-17,3 1 0 15,8-4 0-15,2 6 0-1,1 0 0 25,18-6 0-24,12-2 0-1,10-11 0 16,16-6 0-14,21 0 0 13,22 0 0-12,31-19 0-2,11-7 0 6,12 7 0 11,0 6 0-17,0 6 0 1,8 2 0 8,-8 0 0 9,3-5 0-18,-9 3 0-1,-3-6 0 11,3 3 0 7,6-2 0-17,0 2 0-1,3-2 0 16,-8 7 0-14,18 5 0 17,-9 0 0-18,-4 0 0-1,-9 0 0 11,-14-3 0 2,-4-7 0-13,-9 1 0 18,0-6 0-15,-8 0 0-3,-13 0 0 9,-2-2 0 8,-8-3 0-14,-12 3 0-2,-5 0 0 16,-19 0 0-16,-4 6 0 7,-22-3 0 10,4 5 0-18,-15-2 0 1,-9 2 0 15,-8 1 0-14,-1 2 0 7,-6 3 0-6,-1-1 0 13,4-8 0-15,0-10 0 14,1-22 0-14,-7-17 0 9,3-29 0-7,-8-33 0 13,-5-31 0-15,0-33 0 15,0-20 0-14,0-13 0-1,0 4 0 14,0 3 0-14,0-5 0 9,0-1 0 8,0-2 0-17,0-12 0-1,3 1 0 10,-3 8 0 8,0 14 0-17,0 15 0 1,0 19 0 16,0 12 0-17,-16 28 0 7,-6 27 0-6,0 25 0 10,10 22 0 5,-3 12 0-16,-3-1 0-1,-1 0 0 19,2-4 0-18,-6-7 0 2,-5-2 0 6,-2 1 0 4,-1 10 0-12,-1 17 0 19,5 13 0-19,-6 18 0 1,-8 5 0 9,-5 0 0-8,-12 0 0 8,-12 13 0 2,3 8 0-13,-7-8 0 24,0-5 0-23,-5-3 0-1,2-5 0 2,-1 0 0 9,-5 0 0-1,-1 0 0-6,55-15 0 13,9-8-1281-15</inkml:trace>
    </iact:actionData>
  </iact:action>
  <iact:action type="add" startTime="9732">
    <iact:property name="dataType"/>
    <iact:actionData xml:id="d3">
      <inkml:trace xmlns:inkml="http://www.w3.org/2003/InkML" xml:id="stk3" contextRef="#ctx0" brushRef="#br0">6503 4839 796 0,'0'0'392'7,"0"0"-110"1,0 0 20 8,0 0-74-15,-223-121-181 15,94 101-47-15,-23 3 0 14,-17 10 0-14,-5 7 0 14,-10 0 0-14,-13 0 0 14,-11 0 0-14,-13 0 0-1,-6 0 0 18,-8 0 0-18,-1 0 0 3,-2-8 0 7,3 1 0 4,23 7 0-13,12 0 0 17,22 7 0-18,14 28 0 12,24 5 0-11,19 1 0 3,11-1 0 13,16-3 0-17,8-7 0 7,15 2 0 10,10-5 0-16,9-1 0 15,16-1 0-12,14-2 0-4,3 2 0 9,9 8 0 10,0 7 0-19,7 8 0 0,3 3 0 11,0 3 0 6,0 10 0-15,0 9 0-2,3 17 0 17,17 22 0-15,1 14 0 9,-1 24 0-10,5 15 0 14,2 18 0-13,1 19 0 13,8 6 0-15,-6 6 0 16,-1 4 0-15,2 5 0 15,-4 10 0-15,0 16 0 0,3 5 0 15,-2 8 0-16,1-2 0 8,-3-18 0 10,-12-17 0-15,-4-27 0 10,-5-31 0-10,-5-12 0-2,0-16 0 7,0-13 0 9,0-12 0-16,0-9 0 1,5-5 0 14,1-9 0-14,3-20 0 17,2-24 0-18,-3-19 0-1,2-9 0 9,-3-4 0 8,5-5 0-16,-1 4 0 10,7-4 0-10,1 0 0 14,4 0 0-14,6-3 0 16,11-1 0-16,5-4 0 1,19 2 0 8,9-2 0 9,3 1 0-18,8-3 0-1,8 0 0 16,8 0 0-16,22 0 0 11,11-5 0 5,19-14 0-14,3 9 0-2,12 3 0 18,-12 4 0-16,-6 3 0 6,-8 0 0-5,-3 0 0 13,1 10 0-14,-7 5 0 11,5-10 0-12,2-5 0 10,6 0 0-10,6 0 0 15,0 0 0-15,-5 0 0 17,-11 0 0-17,-4-3 0 0,-11-4 0 9,-14-3 0 6,-8 3 0-14,1-6 0 13,-11 8 0-15,7-5 0 17,-9-2 0-16,10 3 0 0,-12-2 0 9,10 2 0 9,-9-3 0-18,-6-1 0 0,1-1 0 18,-15 3 0-18,5-1 0-1,-11 7 0 10,-11 2 0 10,-4 1 0-19,5-3 0-1,-9-2 0 10,1-3 0 9,-2-8 0-18,9-1 0-1,-5-4 0 9,-9 1 0 8,-8 3 0-13,-4-5 0-4,-4-6 0 9,-4-10 0 10,-12-8 0-18,-2-10 0-1,0-16 0 11,0-8 0 8,0-15 0-18,2-10 0-1,14 3 0 10,1 5 0 10,2 6 0-20,-2 6 0 1,-4-4 0 16,5-18 0-16,-14-14 0 10,2-18 0-9,-6-16 0 11,0-14 0-12,0-12 0 15,0 1 0-15,0 2 0 18,0 2 0-18,0 10 0 0,0-4 0 10,0-1 0-10,0-7 0 16,0 0 0-15,-10-6 0 6,-13 0 0-4,-14 5 0 14,0 6 0-18,6 9 0 8,-2 11 0-4,3 12 0 13,-7 13 0-16,4 23 0 12,3 24 0-10,1 25 0 0,1 17 0 6,-2 16 0 4,-4 0 0-11,-12 0 0 17,-21-12 0-18,-7-3 0 1,-7-1 0 7,-2-2 0 10,15-2 0-19,9 4 0 2,5-2 0 8,14 5 0 8,9 3 0-17,2 9 0 0,9 9 0 15,16 17 0-16,-1 0-25 11</inkml:trace>
    </iact:actionData>
  </iact:action>
  <iact:action type="add" startTime="14953">
    <iact:property name="dataType"/>
    <iact:actionData xml:id="d4">
      <inkml:trace xmlns:inkml="http://www.w3.org/2003/InkML" xml:id="stk4" contextRef="#ctx0" brushRef="#br0">29066 4822 78 0,'-17'20'116'18,"5"-9"-32"-17,5-5 44-1,-3 2-36 11,4-2-54 6,2-1 10-15,4-5 42-2,0 0 32 16,0 0-26-15,0 0-30 10,0 0-42 4,0-5 40-14,20-24-18 16,3-8-34-16,14-7-2-1,3-13 4 15,17-9-8-14,4-11-2 16,10-9 26-16,24-13 44 3,18-5-14 5,-1-12-6 2,10 0 16-8,-6-12-26 11,0-8-26-13,-15 3-18 15,-1 5-10-16,-11 26 10 19,-14 23-10-18,-19 23 10 1,-15 18 0 7,-8 14 10 3,-18 4-8-12,2 6-2 19,-8 5 0-18,-6 5-16 1,-3 4-26 15,0 0 0-16,-9 0 42 14,-26 21 40-14,-21 15-22 7,-5 8-8-5,-11-6-10 13,-5-1-26-16,3-1-64 11,-3-4-16 11,3-2-44-22,13-10 16 0,15-8-100 10,10-12 68-8,36 0-264 13</inkml:trace>
    </iact:actionData>
  </iact:action>
  <iact:action type="add" startTime="15402">
    <iact:property name="dataType"/>
    <iact:actionData xml:id="d5">
      <inkml:trace xmlns:inkml="http://www.w3.org/2003/InkML" xml:id="stk5" contextRef="#ctx0" brushRef="#br0">30291 3206 314 0,'0'0'292'19,"0"0"-68"-17,189-48-72-2,-169 48-32 15,-7 3-20-15,-10 14 20 16,-3 8-88-15,0 8-26 12,0 11 6-12,-20 17 8 13,-5 9-2-13,-14 9-4 14,7 11 16-14,3 0-30 14,-7-6-86-14,31-60-112 15,-6-11-482-15</inkml:trace>
    </iact:actionData>
  </iact:action>
  <iact:action type="add" startTime="16699">
    <iact:property name="dataType"/>
    <iact:actionData xml:id="d6">
      <inkml:trace xmlns:inkml="http://www.w3.org/2003/InkML" xml:id="stk6" contextRef="#ctx0" brushRef="#br0">29739 13724 440 0,'0'0'252'3,"0"0"-154"-1,0 0 24 15,0 0-34-16,0 0-16 10,0 0-20-11,0 0 36 17,58 149 60-16,-25-103-84 16,-2 14 36-15,9 9-32 7,10 21-38-9,6 12 14 17,4 12-36-16,3 12-8 16,-2 16 12-16,7 7 0 2,5-1 4 7,-5-10-4 1,-4-9 26-9,-12-16-18 18,-4-15-4-17,-8-11-10-3,-8-11 24 12,-7-14-12-11,-5-6-18 9,-4-9 0 9,0-7-2-18,-12-9-10-1,2-8-20 13,4-6 24-10,-7-9 6 13,-1-5 2-15,1-1 0 9,-3-2-2-7,0 0-16 14,0 0-28-16,0-5 4 16,-28-20 32-14,-13-7 4-3,5-4 6 8,-7 0-2 4,2-5 4-11,-11 0-4 15,4 5-2-15,-5-3 2 17,6 2-26-17,7 7-50 0,6 3 18 15,15 10-6-15,11 9 46 7,8 8 2 12,0 0 18-19,0 0 48-1,4 0 90 11,29 15-70 6,9 15-18-16,3 4-4 0,12 8-6 15,4 3 8-15,1 4-30 16,-4-2-4-16,-7-5-4 1,-2 0 6 6,-10-3-4 10,-14-10 18-17,-5-13-22 16,-4-7 0-16,-16-9 46 0,7 0-11 7,6 0-43 9,-8-12 0-16,8-24-11 2,-10-15 9 17,-3-16 0-19,4-21 2-1,-4-13 0 9,0-8 0 3,0-4-2 1,0 5-30-13,0 18-96 17,0 66-258-15,-4 11-796 0</inkml:trace>
    </iact:actionData>
  </iact:action>
  <iact:action type="add" startTime="18516">
    <iact:property name="dataType"/>
    <iact:actionData xml:id="d7">
      <inkml:trace xmlns:inkml="http://www.w3.org/2003/InkML" xml:id="stk7" contextRef="#ctx0" brushRef="#br0">22383 9611 678 0,'0'0'192'19,"0"0"-68"-17,0 0 24-2,0 0 18 9,0 0-20 9,-215-25-38-13,135 25 0-3,-2 0-8 7,-15 5-36-9,-3 15-10 18,-22 2-24-17,-14 4-10 11,-8-4-8-12,-1-5 0 16,-6-12 0-15,5-5-2 10,5 0-4-10,17 0-4 21,3 0-2-22,11 0 2 3,22 12-2 19,5 3 2-21,9 2-2 0,10-2 0 16,18-4-2-16,6-2-2 1,9-5-4 8,9-4-8 9,5 0-34-17,14 0-16-2,3 0-2 8,0-13-14 9,0 2 80-16,0-2 2 15,0-4 34-13,16 2-10-3,10 1-8 5,9 3-8 4,1-3 4 4,5 1-8 4,5-4-4-17,-2 0-2 0,12-3 0 11,-2 0 0 8,-1-4 2-18,4-3 0 0,-12 2 0 11,-6 6 0-11,-9 4 2 16,-6 7 6-15,-20 3 10 15,9-2 6-17,-13 7-8 1,0 0-16 9,0 0-28 6,-15 0-2-15,-28 0 30 12,-21 20 16-12,-8 17 2 14,1 7-8-14,-3 8-4 2,7-5-6 7,8 1 0 8,5-7 0-17,13-4-2-1,8-11-6 18,7-8 4-15,22-8 2 6,-5-10 0-8,9 0 0 16,0 3 0-15,0 1 4 9,36 3 6-11,5 1 10 16,11 4-2-15,0 1 38 10,5 4-8-10,-1 3 14 19,-14 9-45-18,-1 4-15 7,-16 4 0-7,-5 2 0 15,-7 7 0-15,-13-2-133 14,0-33-267-14,0-1-810-1</inkml:trace>
    </iact:actionData>
  </iact:action>
  <iact:action type="add" startTime="27565">
    <iact:property name="dataType"/>
    <iact:actionData xml:id="d8">
      <inkml:trace xmlns:inkml="http://www.w3.org/2003/InkML" xml:id="stk8" contextRef="#ctx0" brushRef="#br1">23816 8844 96 0,'0'0'56'3,"0"0"-20"10,0 0 8-11,0 0 4 1,0 0 14 6,0 0 38 4,0 0-26-12,-84 0-36 15,81 0-20-16,3 0-14 13,0 0-4-13,-1 0 0 16,1 0-16-15,-9 0-56 18,6 0-124-18,3 0-96 1</inkml:trace>
    </iact:actionData>
  </iact:action>
  <iact:action type="add" startTime="27891">
    <iact:property name="dataType"/>
    <iact:actionData xml:id="d9">
      <inkml:trace xmlns:inkml="http://www.w3.org/2003/InkML" xml:id="stk9" contextRef="#ctx0" brushRef="#br1">23816 8844 440 0</inkml:trace>
    </iact:actionData>
  </iact:action>
  <iact:action type="add" startTime="27911">
    <iact:property name="dataType"/>
    <iact:actionData xml:id="d10">
      <inkml:trace xmlns:inkml="http://www.w3.org/2003/InkML" xml:id="stk10" contextRef="#ctx0" brushRef="#br1">23816 8844 440 0,'-117'34'306'1,"117"-34"-128"-1,0 0 24 0,0 0 46 5,0 0-4 14,0 0-34-18,-3 11-50 1,3-11-101 13,0 0-59-15,0 0 0 16,16 0 0-16,0 2 0 13,4-2 0-12,5 3 0 15,-5-3 0-16,2 0 0 18,0 0 0-17,-4 0 0 12,0 0 0-11,-2 0 0 0,-5 4 0 11,5 1 0 2,-3 0 0-14,-8 3 0 1,-5-1 0 6,0 3 0 12,0 7 0-19,0 6 0-1,0 5 0 14,0 0 0 1,-13 4 0-14,4-2 0-1,-4-3 0 17,7-2 0-16,-4 2 0 11,3-5 0-11,4 3 0 15,0-1 0-14,-7 0 0 13,5 1 0-15,5-8 0 9,-3 1 0 14,1-5 0-21,2-1 0-2,0-3 0 1,0-1 0 8,0-3 0 9,0 0 0-17,0-2 0 14,0 6 0-14,7-1 0-1,9 1 0 8,4 2 0 12,0-5 0-19,4-6 0-1,-4 0 0 17,3 0 0-16,-3 0 0 7,1 0 0 9,-8 0 0-17,3 0 0 16,-14 0 0-15,0 0 0 0,-2 0 0 14,0 0 0-15,0 0 0 17,0 0 0-16,0 0 0 14,0 0 0-14,0 0 0 14,-20 0 0-15,-4 2 0 15,7 13 0-14,-6 6 0 15,3 3 0-15,-4 6 0 0,7 1 0 14,-9 7 0-14,11 2 0 8,-3 4 0 5,-3 9 0-12,7-3 0 2,-8 3 0 12,9 3 0-15,4 4 0 7,-4 1 0-3,7 3 0 12,2 0 0-16,-2 0 0 9,3 3 0-8,-1 5 0 15,4 2 0-17,0-6 0 11,0-10 0-9,0-9 0 15,0-5 0-15,-3 3 0 15,3 0 0-16,0 0 0-1,0 0 0 9,0-2 0 9,0-3 0-16,0 2 0-2,0-7 0 11,-3 3 0 7,-10 3 0-17,-1 2 0-1,-1-4 0 11,-12-1 0 12,6-5 0-23,-3-8 0 0,-2-7 0 10,-5-6 0 4,5-14 0-11,12 0-57-3,11 0-551 15</inkml:trace>
    </iact:actionData>
  </iact:action>
  <iact:action type="add" startTime="30125">
    <iact:property name="dataType"/>
    <iact:actionData xml:id="d11">
      <inkml:trace xmlns:inkml="http://www.w3.org/2003/InkML" xml:id="stk11" contextRef="#ctx0" brushRef="#br1">28243 12598 100 0,'0'0'782'4,"0"0"-648"6,0 0-86 5,0 0 48-14,0 0-22 13,0 0-32-13,0 0 40 15,0-107-16-15,0 76 26 13,0 0-10-13,0 4 12 0,-10-1-44 15,4 1-14-16,2 8-30 14,-5-1-2-1,0 5 2-11,6 0-4-2,-5 0 2 22,5 4-4-22,1 3 4 14,2 0-2-13,-2-4 2 0,2 2-4 7,0 1 2 7,0-1-2-14,0 5 8 14,0 3 0-14,0-2 4 19,0 4 14-19,0 0 12-1,0 0-24 15,0 0-12-14,0 0 0 8,0 0 6 7,0 0 0-15,0 0 10 14,0 0 12-15,0 0 24 15,7 0-47-14,13 0-7 19,9 10 0-19,-9-2 0-1,4 4 0 15,-4-2 0-14,0-2 0-1,-1 4 0 11,-7-4 0 3,14 1 0-12,-3-4 0 12,0-2 0-13,2-3 0 20,4 0 0-20,-9 0 0-1,0 0 0 10,-1 0 0 7,-6 0 0-16,6 0 0 1,1 0 0 6,-2 0 0 9,8-3 0-15,3-4 0-2,-5-6 0 16,8 6 0-15,-7-1 0 10,-2-1 0 7,13-6 0-17,2-4 0-1,1-9 0 11,6-6 0 5,-1-3 0-13,2 0 0-3,-2 4 0 18,-1 5 0-17,-2 0 0 1,2-2 0 9,1 4 0 8,8-5 0-18,-7-3 0 0,1-6 0 9,5-1 0 6,-8-4 0-15,1 0 0 1,-5 6 0 14,-6 5 0-16,-5 4 0 8,-4 0 0 9,4 5 0-16,-11 3 0 16,-2-4 0-17,5-2 0 2,0-4 0 13,9-12 0-14,-2-6 0 9,3-4 0 7,-4 2 0-15,3 3 0-2,0 7 0 17,-9 0 0-17,1 6 0 15,2-7 0-13,-4 1 0 0,2-5 0 8,3-7 0 7,-1 2 0-17,6 0 0 2,-7 10 0 9,-4 13 0 11,-10 9 0-22,5 2 0 0,7 1 0 9,-13-3 0 5,13 1 0-10,-4-1 0-4,0 8 0 20,-11 2 0-18,-1 7 0-2,5-1 0 9,-6 2 0 6,5-4 0-12,7-1 0 11,-6-3 0-13,4 2 0 13,-8 2 0-12,6 4 0 13,-9-2 0-14,0-1 0 15,1 2 0-16,1-2 0 4,3 1 0 5,-7 4 0 6,2 0 0-15,-2 0 0 16,0 0 0-16,0 0 0 14,0 0 0-13,0 0 0 16,0 0 0-17,0 0 0 0,0 0 0 15,0 0 0 4,0 0 0-17,0 0 0-2,0 0 0 8,0 0 0-6,0 0 0 18,0 0 0-19,0 0 0 14,0 0 0-14,0 0 0-1,0 0 0 8,0 0 0 14,0 0 0-22,0 0 0 0,0 0 0 16,0 0 0-16,0 0 0 14,-2 0 0-14,-9 0 0 14,8 0 0-13,1 0 0 14,0 0 0-15,-7 9 0 16,2 8 0-16,-1 6 0 10,-2-16-297 12,6 8-883-21</inkml:trace>
    </iact:actionData>
  </iact:action>
  <iact:action type="add" startTime="32956">
    <iact:property name="dataType" value="strokeEraser"/>
    <iact:actionData xml:id="d12">
      <inkml:trace xmlns:inkml="http://www.w3.org/2003/InkML" xml:id="stk12" contextRef="#ctx0" brushRef="#br2">36667 15816 1070 0,'0'0'224'3,"0"0"-132"-3,0 0-26 15,0 0-30-13,0 0-12 4,0 0-24 14,0 0-20-18,22 3-162-2,-22-3-344 12</inkml:trace>
    </iact:actionData>
  </iact:action>
  <iact:action type="remove" startTime="33513">
    <iact:property name="style" value="instant"/>
    <iact:actionData xml:id="d13" ref="#d11"/>
  </iact:action>
  <iact:action type="add" startTime="33523">
    <iact:property name="dataType" value="strokeEraser"/>
    <iact:actionData xml:id="d14">
      <inkml:trace xmlns:inkml="http://www.w3.org/2003/InkML" xml:id="stk13" contextRef="#ctx0" brushRef="#br2">36045 16184 1102 0,'0'0'496'13,"0"0"-262"-11,0 0-50-2,0 0-153 21,0 0-31-20,0 0 0-1,0 37 0 14,0-32 0-12,0-2-57 12,0 2-435-12</inkml:trace>
    </iact:actionData>
  </iact:action>
  <iact:action type="add" startTime="35220">
    <iact:property name="dataType"/>
    <iact:actionData xml:id="d15">
      <inkml:trace xmlns:inkml="http://www.w3.org/2003/InkML" xml:id="stk14" contextRef="#ctx0" brushRef="#br1">28082 12873 410 0,'0'0'486'2,"0"0"-330"-2,0 0-36 16,0 0-50-15,0 0-20 7,0 0 0-5,5-76 16 11,-5 51-2 1,0-3 2-15,0 0 2 21,0 0-34-21,0-1 4 0,0 2-6 13,0-3-18-12,0 0 2 14,0-2-6-15,0 2-8 15,5 3 0-14,8 4 4 13,5 4-6-13,-7 0 2 14,8 4 8-14,1 2 40 13,9-4-10-14,-4 0-4 15,3-3 10-15,4 3-10 16,-8 0-16-16,8 0 2 16,-4 4-12-15,5 0 5-1,-3 2-15 12,7 0 0 5,0 1 0-16,0-2 0 1,3 0 0 14,2 0 0-14,-1-1 0 5,4-1 0-4,-2-3 0 16,9 0 0-17,-7 3 0-1,-1-2 0 15,8-5 0-16,-11-1 0 26,-1-7 0-24,4-1 0-2,2-1 0 2,0 1 0 13,-5 2 0-15,0-1 0 8,-2 7 0 16,-12 2 0-23,7 0 0-1,-7 0 0 9,9-2 0 9,1-1 0-16,3-3 0-2,4-9 0 10,4-2 0-7,-2-2 0 10,-3 0 0-12,-2 2 0 17,2-1 0-18,4-3 0 18,5 0 0-17,-7-2 0 2,-2-2 0 6,10-2 0 2,-11-4 0-10,4-2 0 22,3-1 0-22,-8-8 0-1,-11 6 0 9,1 0 0 6,-8 3 0-12,-3 3 0 0,6-3 0 2,-8 1 0 6,-2 5 0-1,1 0 0 7,-11 14 0-17,7 11 0 1,-12 10 0 15,-1 5 0-14,3-1 0 2,2-1 0 3,-2-6 0 10,-3 9 0-17,0-1 0 15,0 3 0-14,0 2 0 14,0 2 0-13,0 0 0 13,0 0 0-15,0 0 0 15,0 0 0-15,0 0 0 15,0 0 0-15,0 0 0 16,0 0 0-15,0 0 0-1,0 0 0 16,0 0 0-16,0 0 0 18,0 0 0-18,0 0 0 15,0 0 0-14,0 0 0 14,0 0 0-15,0 0 0 15,0 11 0-14,0-3 0 13,0-1 0-13,0-7 0 14,0 0 0-14,0 1 0 2,0 8 0 5,0 3 0 9,0 4 0-17,0-5 0 16,0 4 0-14,0 0 0-2,0-2 0 8,8 4 0 14,-3 0 0-21,2-4 0-1,6-2 0 12,3 2 0 4,1-3 0-14,-9-3 0-2,7 1 0 16,6-6 0-14,-11 3 0 14,7 1 0-16,-1 0 0 8,0-1 0-5,-9 1 0 10,6 1 0-11,3-5 0 13,-7 0 0-12,7 1 0 11,-9 0 0-12,6-3 0 12,-3 0 0-10,4 3 0-4,1 1 0 16,-3-4 0-16,4 0 0 27,4 0 0-25,1 0 0-2,12 0 0 1,-13 0 0 9,8 0 0 6,4-7 0-14,-9-3 0 0,4-3 0 9,2-1 0-8,-1 4 0 14,5-2 0-17,-2-1 0 9,5-2 0 12,2-2 0-19,2-5 0-2,4-4 0 11,-1 5 0-10,4-3 0 16,-5 4 0-16,-2 10 0 15,1 2 0-15,-1-1 0 0,1 1 0 14,-5-5 0-13,5 0 0 6,-11-7 0 9,9 1 0-14,-5 0 0-1,3-1 0 6,3 3 0 9,-10 2 0-17,0 1 0 18,5-2 0-18,-3-1 0 1,-4-2 0 15,1-2 0-15,-12 10 0 8,-4-1 0 9,4 4 0-15,-1 2 0-3,8 2 0 11,0 1 0-10,5 3 0 17,-1-6 0-17,4 2 0 10,-3 2 0-10,0-1 0 24,-2 3 0-25,7 0 0 0,-13 0 0 9,1 0 0-6,-2 0 0 13,6 0 0-16,-5 5 0 8,2 8 0 9,-6 4 0-16,-4-4 0 13,-3-5 0-13,1-2 0 2,-11-1 0 13,3-1 0-15,-3-4 0 14,0 2 0-14,0-2 0 14,0 0 0-14,0 0 0 14,-14 0-785-15,3 0-377 15</inkml:trace>
    </iact:actionData>
  </iact:action>
  <iact:action type="add" startTime="38550">
    <iact:property name="dataType"/>
    <iact:actionData xml:id="d16">
      <inkml:trace xmlns:inkml="http://www.w3.org/2003/InkML" xml:id="stk15" contextRef="#ctx0" brushRef="#br1">28076 6393 620 0,'6'0'270'10,"-6"0"-48"6,0 0-24-15,0 0-90 0,0 0-32 15,5 0-6-15,-5 0-14 14,0 0-4-15,0 0 12 16,0 0 8-15,0 0-16 15,0 12 2-15,0-1-20 10,-5 6 0-11,-11-4-14 16,-4 2-6-15,0-2-11 17,-1-4-7-18,3-5 0 17,0-4 0-17,11 0 0 1,-9 0 0 10,-1 0 0 5,1 0 0-15,-2 0 0-1,4-4 0 19,-5-8 0-18,3 2 0 7,-6-5 0-6,3 2 0 16,2-4 0-18,1 0 0 11,6-3 0-10,-8 0 0 17,2 6 0-17,1-6 0 8,3 3 0 7,-4 1 0-14,2-1 0-2,-2 0 0 17,5 0 0-15,-6-3 0 15,1-5 0-16,0-2 0-1,5-2 0 7,-5-3 0 11,0 2 0-17,7 2 0 15,-10-1 0-16,3 2 0 15,-4 2 0-12,2 1 0-3,3-3 0 15,-9-1 0-13,4-4 0 10,-2 2 0-11,1 1 0 14,-1 5 0-13,3 1 0 18,-4 9 0-20,2 3 0 1,1 2 0 8,-10 1 0 6,2 3 0-13,-7-4 0 15,8 4 0-15,-11-3 0-1,6-1 0 7,5 3 0 4,-1 2 0-11,-8 4 0 16,6 0 0-16,-1 0 0 15,-8 6 0-13,6 11 0 12,5-3 0-14,-5 3 0 0,12-3 0 8,-2-8 0 8,7 0 0-16,9-5 0 1,-3 3 0 9,7 2 0 10,-4 3 0-20,-9-1 0-1,7 3 0 15,-2-2 0-14,6-7 0 1,5 3 0 8,0-5 0 7,0 0 0-16,0 0 0 14,0 0 0-14,0 0 0 14,0-7 0-14,0-8 0-1,0 0 0 17,7-3 0-16,9-1 0 6,-7-5 0 12,16-3 0-18,-1-8 0 12,4 5 0-11,8-4 0-1,0 4 0 15,-8 6 0-13,1 4 0 7,-3 10 0-10,-9 4 0 17,-9-3 0-15,0 7 0 9,-3-4 0-11,-5 6 0 16,0 0 0-14,0 0 0 12,0 0 0-13,0 0 0 13,0 0 0-13,0 0 0 14,0 0 0-14,0 0 0 19,0-2 0-19,0-7 0-1,-16 1 0 15,-12-5 0-15,-9 0 0 16,-3 2 0-15,0 0 0 6,-1-1 0 9,2-2 0-14,3-7 0 1,2-8 0 7,0-10 0 7,-7-6 0-16,-8-1 0-1,1 1 0 16,-1 3 0-14,2 1 0 13,2-2 0-14,2-2 0 10,4-6 0-10,1 1 0 15,-1-6 0-15,6-1 0 12,8 5 0-12,-7 5 0 17,12 15 0-17,5 7 0 1,-1 8 0 10,6 5 0 7,6 4 0-18,1 3 0-1,3-4 0 10,0-1 0 8,0-12 0-16,0 7 0-2,0-9 0 13,0 4 0-11,0 2 0 15,0-6 0-16,4 8 0 7,9 2 0-3,-10 4 0 11,10 5 0-15,-8 3 0 1,-5 2 0 8,3 0 0 8,-3 0 0-16,0 0 0-2,0 0 0 11,0 0 0 8,0 0 0-19,0 0 0 3,0 7 0 5,0 3 0 9,0 4 0-16,0 0 0 0,0-3 0 11,0 0 0 7,0-11-211-19,0 4-557 2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37:48.971"/>
    </inkml:context>
    <inkml:brush xml:id="br0">
      <inkml:brushProperty name="width" value="0.05292" units="cm"/>
      <inkml:brushProperty name="height" value="0.05292" units="cm"/>
    </inkml:brush>
  </inkml:definitions>
  <iact:action type="add" startTime="5803">
    <iact:property name="dataType"/>
    <iact:actionData xml:id="d0">
      <inkml:trace xmlns:inkml="http://www.w3.org/2003/InkML" xml:id="stk0" contextRef="#ctx0" brushRef="#br0">11658 7847 1010 0,'0'4'428'5,"0"-4"-224"3,0 0-28 0,20-19-46 0,13-18-31-2,9-2-99 2,2-8 0 0,9-4 0 0,0-5 0-2,6 0 0 2,18-5 0 0,2 0 0 0,11 0 0-2,5-7 0 2,12 4 0 0,0 4 0 0,6 4 0 0,-4 5 0-1,7 10 0 2,4 1 0-2,0 6 0-1,9 4 0 2,5 1 0 1,9-1 0-2,14-4 0 0,1-3 0 0,-7 0 0 1,5 0 0 0,-11 10 0-2,-1 4 0 2,-7 8 0 0,-5 8 0 0,-10 1 0-2,-2-3 0 3,8-4 0-2,13-9 0 2,12-12 0-4,4-3 0 3,-9 6 0 0,-8 3 0 0,1 15 0-2,2 3 0 2,-1 10 0 1,8 0 0-2,-7 0 0-1,-1 0 0 3,-1 0 0-2,14 0 0 1,-10 0 0-2,-5 0 0 2,-2 0 0 0,-13-10 0 0,1-4 0-2,1-1 0 3,1 7 0-2,-5-3 0 1,-2 2 0-2,9 0 0 2,-2-4 0 1,-4 4 0-2,10 6 0-1,-7 3 0 2,9 0 0 1,-11 0 0-2,4 10 0 0,-1 0 0 0,-4 0 0 1,10 0 0 1,-7 1 0-4,4 4 0 3,-21-2 0 0,4 4 0 0,-6 3 0-2,5 5 0 3,4 0 0-1,2 6 0 0,-2-3 0-2,7 4 0 2,-3-4 0-1,-3-6 0 1,5 0 0-2,-6 0 0 3,-2 7 0-1,11 4 0 0,-12 15 0-2,17 9 0 2,-11 1 0 0,-10-2 0 0,-11-7 0-2,-3-12 0 2,-28-16 0 0,-12-5 0 0,-19-12 0-3,-13-4 0 4,-9 0 0-1,-7 0 0 1,5 0 0-6,0 0 0 5,-7 0 0 0,3 0 0 0,-2 0 0-2,-5 0 0 2,-2 0 0 1,0 0 0-2,0 0 0-1,0-28 0 2,-9-19 0 0,-32-20 0 0,-11-14 0-2,-10-5 0 2,-12 4 0 0,-3 8 0 0,0 5 0-2,6 10 0 2,-1 11 0 0,14 9 0 0,11 9 0-2,7 6 0 2,14 9 0 0,5 3 0 0,8 7 0-2,6 1 0 2,1 4 0 1,6 0 0-2,0 0 0-1,0 0 0 2,0 0 0 0,0 0 0 0,0 0 0-2,16 14 0 2,18 26 0 0,9 8 0 0,1 10 0-2,14 5 0 2,1 1 0 0,0 3 0 0,2-2 0-2,0 1 0 2,-9-4 0 0,-4-13 0 0,-14-10 0-2,-8-13 0 2,-18-15 0 0,1-5 0 0,-9-6 0-2,0 0 0 2,0 0 0 0,-9 19 0 0,-40 13 0-2,-31 13 0 2,-2-1 0 0,-10 1 0 0,5-1 0-2,8-4 0 2,2 0 0 0,13-12 0 0,10-5 0-2,28-16 0 2,9-1 0 0,14-6 0 0,3 4 0-2,0-4 0 2,0 0 0 0,0 0-275 0</inkml:trace>
    </iact:actionData>
  </iact:action>
  <iact:action type="add" startTime="7834">
    <iact:property name="dataType"/>
    <iact:actionData xml:id="d1">
      <inkml:trace xmlns:inkml="http://www.w3.org/2003/InkML" xml:id="stk1" contextRef="#ctx0" brushRef="#br0">24013 12708 1130 0,'0'0'72'8,"-194"165"116"-2,94-86-2 2,-4 2-42-2,-12 1-40 2,4-1-18 0,-5-4-20 0,1 1 5-2,-5 0-71 2,0 7 0 0,-4 14 0 0,-11 5 0-2,0 8 0 2,-12-2 0 2,-13-1 0-2,-16-6 0-3,-4-9 0 4,-3-10 0-2,-13-7 0 1,-5-11 0-2,-11 3 0 3,6-5 0-2,10-2 0 3,14-4 0-6,8-4 0 5,14-3 0-2,6-1 0-1,-17 1 0 3,-7-1 0-2,-10-5 0 1,-18 3 0-2,-5-8 0 3,-8-5 0-2,3-4 0 2,-4-11 0-2,20-8 0-1,-2-5 0 2,6-7 0 0,8 0 0 0,-5 0 0-2,-6 0 0 3,-4-2 0-2,-14-5 0 2,4 0 0-4,6-3 0 3,-6-8 0 0,4 1 0 0,8-5 0-1,-2-11 0 0,14-8 0 2,12-4 0-4,11-4 0 4,-4-3 0-2,4-1 0 2,-14-5 0-2,7 2 0-1,19-2 0 3,6 9 0-2,21-5 0 0,-2 0 0 0,15-3 0 2,-5 8 0-2,7-5 0 0,11 4 0 0,-1-4 0 1,6-5 0 0,2-3 0 0,13-3 0-2,11-3 0 3,-1 10 0-1,14 0 0 0,-6-2 0-2,8 9 0 1,-4-1 0 2,15 0 0-1,-10 5 0-3,13 0 0 4,-1 4 0-2,6 9 0 1,11 6 0-1,-7 2 0 1,13 2 0 0,-8-4 0 0,-5 5 0-2,2-3 0 1,2 7 0 2,9-1 0-2,-3-3 0-1,-5-4 0 2,-5-4 0 1,-3 1 0-3,13 9 0 2,5 7 0-1,11 9 0 2,7 5 0-3,0 0 0 0,0 0 0 2,0 0 0 0,0 0 0 0,0 0 0-2,0 0 0 3,0 0 0-2,0 0 0 1,0 0 0-2,0 0 0 2,0 0 0 0,7 0 0 0,13 0 0-2,-1 0 0 2,6 0 0 0,16 0 0-2,-1 0 0 2,17 0 0 0,-1 0 0 0,-4 0 0-2,-1 0 0 2,0 0 0 0,-8 3 0 0,-6 2 0 0,-7-3 0-2,3 1 0 3,-5-3 0-2,5 0 0 1,-5 0 0-1,11 0 0 1,-3 0 0 0,-3 0 0-2,-9 0 0 2,-4 0 0 0,-13 0 0-1,3 0 0 1,-7-3 0-2,-3 3 0 2,0 0 0 0,0 0 0 0,-16 0 0-2,-29 0 0 2,-14 3 0 0,-14 3 0 0,-8 2 0-2,0-2 0 3,-2 1 0-2,-3 0 0 2,-4-1 0-4,6 0 0 3,5-1 0 0,13-5 0 0,9 0 0-2,18 3 0 2,14-3 0 0,5 0 0 0,8 3 0-2,5-1 0 2,-6 7 0 0,2-3 0 0,2-1 0-2,2 0 0 2,-4 4 0 0,11 0 0-2,0-3 0 2,0 7 0 1,0 7 0-2,31 8 0 1,18 10 0-2,2 6 0 2,-5 3 0 0,-8 1 0 0,-15 0 0-2,-5-11 0 2,-13-12 0 0,6-8 0-2,-9-6 0 2,-2-5 0 0,3-1 0 0,-1 3 0 0,-2 4 0-2,0-9 0 2,0 2-265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38:38.09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5" units="cm"/>
      <inkml:brushProperty name="height" value="0.055" units="cm"/>
    </inkml:brush>
  </inkml:definitions>
  <iact:action type="add" startTime="7036">
    <iact:property name="dataType"/>
    <iact:actionData xml:id="d0">
      <inkml:trace xmlns:inkml="http://www.w3.org/2003/InkML" xml:id="stk0" contextRef="#ctx0" brushRef="#br0">12249 7497 1530 0,'0'0'326'5,"188"0"-186"3,-85 0-89-1,38 0-51 2,56 0 0-4,68 0 0 3,73 0 0 0,40 0 0 2,21 0 0-5,-11 9 0 3,-22-1 0 0,-26 7 0 0,-22-5 0-2,-37 2 0 2,-40 0 0 0,-47-12 0 0,-55 0 0-2,-53 0 0 2,-46-24 0 0,-33-1 0 0,-14 6 0-2,-91 6 0 2,-78 13 0 0,-57 0 0 0,-67 0 0-2,-38 15 0 2,-40-4 0 0,-24-11 0 0,-9 0 0-2,2 0 0 2,41 0 0 0,54 0 0 0,70 0 0-2,70 6 0 2,69 9 0 0,66 2 0 0,39 2 0-2,59 1 0 2,85-1 0 0,94 7 0 0,81 2 0-2,65 2 0 2,17 7 0 0,-27-1 0 0,-65 3 0-2,-54 3 0 2,-55 4 0 0,-32-5 0 0,-31 3 0-2,-56-10 0 2,-42-9 0 0,-39 0 0 0,-67-6 0-2,-84 1 0 2,-60-12 0 1,-46-8 0-1,-40 0 0-2,-20-15 0 2,6-11 0 0,14 5 0 0,44 6 0-2,66 11 0 2,58 4 0 0,63-3 0 1,66 0 0-4,50-4 0 2,106 0 0 1,76 1 0 0,60 1 0-2,-4 5 0 2,-24 0 0 0,-64 0 0 0,-62 0 0-2,-65 0 0 2,-42 0 0 0,-18 3 0 0,-13 3 0-2,-57-6 0 2,-31 0 0 0,-45 0 0 0,-15-6 0-2,-9-14 0 2,1 3 0 0,31 11 0 0,31 6 0-2,34 0 0 2,37 0 0 0,23 0 0 0,16 0 0-2,73 13 0 2,47 5 0 0,45 2 0 0,15-9 0-2,-15-2 0 2,-32 0 0 0,-40-1 0 0,-42 0 0-2,-37 1 0 2,-27-7 0 0,-6-2 0 0,-87 0 0-2,-71 0 0 2,-69 0 0 0,-57-11 0 1,-26-10 0-4,0 4 0 3,39 2 0 0,205 12 0 0,30 1-1909-2</inkml:trace>
    </iact:actionData>
  </iact:action>
  <iact:action type="add" startTime="8602">
    <iact:property name="dataType"/>
    <iact:actionData xml:id="d1">
      <inkml:trace xmlns:inkml="http://www.w3.org/2003/InkML" xml:id="stk1" contextRef="#ctx0" brushRef="#br0">18981 7482 1316 0,'0'0'326'7,"0"0"-172"1,0 0 26-1,0 0-109 0,200-22-71 0,-70 1 0 2,41-5 0-4,49 3 0 4,38 9 0-1,24 9 0-1,25 5 0 3,8 0 0-4,3 2 0 2,0 19 0 0,-9-5 0 0,-6-13 0-2,15-3 0 2,-13-13 0 0,-1-36 0 0,-17-5 0-2,-42 14 0 2,-58 5 0 1,-62 18 0 0,-53 8 0-4,-47 6 0 2,-25 1 0 2,-84 2 0-3,-60 0 0 0,-73 0 0 2,-41 0 0 0,-33 0 0 0,-31 0 0-2,-32 0 0 2,-1 9 0 0,-6 16 0 0,25 3 0-2,36 0 0 2,46 0 0 0,60-9 0 0,66-8 0-2,64-5 0 2,56-6 0 0,40 0 0 0,108 0 0-2,69 0 0 2,65 0 0 0,7 21 0-2,-20 1 0 2,-38 3 0 0,-57 3 0 0,-49 0 0 0,-34 0 0-2,-37-3 0 2,-36 1 0 0,-10 2 0 0,-51-6 0-2,-65-5 0 2,-42-2 0 0,-29-13 0 0,-20-2 0-2,20 0 0 2,22 0 0 0,42 3 0 0,49-1 0-2,38 1 0 2,36 1 0 0,52 4 0-2,65 4 0 3,56 4 0-1,35-2 0 0,1 1 0-2,-12-8 0 3,-40 2 0-2,-48-1 0 2,-46-2 0-1,-34 1 0-3,-29-3 0 2,-49 5 0 1,-55-7 0 0,-40-2 0-2,-30 0 0 2,-3 0 0 0,25 0 0-2,19 0 0 2,49 0 0 0,37 0 0 0,34 0 0 0,13 5 0-2,60 11 0 2,37 2 0 0,23 5 0 0,-2-4 0-2,-18-1 0 2,-29 1 0 0,-19-4 0 0,-30-5 0-2,-22-1 0 2,0-9-339 0,-14 3-665-2</inkml:trace>
    </iact:actionData>
  </iact:action>
  <iact:action type="add" startTime="12566">
    <iact:property name="dataType"/>
    <iact:actionData xml:id="d2">
      <inkml:trace xmlns:inkml="http://www.w3.org/2003/InkML" xml:id="stk2" contextRef="#ctx0" brushRef="#br1">6633 11659 1878 0,'0'0'169'7,"0"0"-169"1,0 0 0-1,0 0 0-1,151-146 0 2,-110 107 0 0,8-3 0 1,2-2 0-4,2-1 0 4,-6-2 0-1,6-3 0 0,-5-3 0-3,6-3 0 4,5-4 0-1,-5 0 0-1,5-6 0-1,5 5 0 3,-3-1 0-2,3-3 0 3,0 4 0-5,8-6 0 3,-4-4 0 0,15-2 0 0,-5-4 0-2,2-5 0 2,13 1 0 0,-5-6 0 0,5-4 0-2,-5-8 0 2,-5-8 0 0,-2 2 0 0,-6 2 0-2,-14 13 0 2,0 11 0 0,-17 20 0 0,-11 19 0-2,-10 16 0 2,-7 9 0 0,-11 6 0 0,-5 8 0-2,0 1 0 2,0 0 0 0,0 0 0 0,0 0 0-2,0 0 0 2,0 0 0 0,0 0 0 0,0 0 0-2,0 1 0 2,-5 36 0 0,-31 19 0 0,-10 18 0-2,-11 3 0 2,-11 17 0 0,-19 7 0 0,-7 9 0-2,-15 2 0 2,0 1 0 0,-11 8 0 0,0-3 0-2,-4 2 0 2,10-2 0 0,1-13 0 0,13-10 0-2,9-7 0 2,1-7 0 0,6 1 0 0,-3-3 0-2,-3-2 0 2,16-4 0 0,3-3 0 0,4-6 0 0,11-3 0-2,11-11 0 2,5-11 0 0,9-10 0-2,13-9 0 2,8-10 0 0,0-3 0 0,10-6 0-2,0-1 0 2,0 0 0 0,0 0 0 0,0 0 0-2,0 4 0 2,0-4 0 0,0 0 0 0,0 0 0-2,20-12 0 2,41-41 0 0,48-37 0 0,23-36 0-2,34-32 0 2,5-19 0 0,11-19 0 0,-3 4 0-2,-13 15 0 2,-7 12 0 0,-8 16 0 0,-15 2 0-2,-4-5 0 2,1-7 0 0,-8 1 0 0,-12 9 0-2,-22 21 0 2,-15 40 0 0,-31 31 0 0,-22 30 0-2,-10 19 0 2,-10 8 0 0,-3 0 0 0,0 0 0-2,0 0 0 2,0 0 0 0,0 0 0 0,-7 27 0-2,-30 25 0 2,-22 17 0 0,-18 7 0 0,-23 8 0-2,-9 3 0 2,-11 11 0 0,-13 7 0 0,2-2 0-2,4-4 0 2,3-20 0 0,23-18 0 0,17-10 0-2,11-15 0 2,30-7 0 0,15-9 0 0,12-13 0-2,12-4 0 2,4-3 0 0,0 0 0 0,0 0 0-2,28-5 0 2,24-25 0 0,16-22 0 0,9-10 0-2,17-17 0 2,6-16 0 0,7-4 0 0,-4-2 0-2,-6 12 0 2,-11 12 0 0,-4 13 0 0,-5 5 0-2,-7 5 0 2,-6 10 0 0,-16 7 0 0,1 7 0-2,-19 9 0 2,-14 12 0 0,-11 9 0 0,-5 0 0-2,0 0 0 2,0 0 0 0,0 0 0 0,0 0 0-2,-40 19 0 2,-23 18 0 0,-35 15 0 0,-13 10 0-2,-18 5 0 2,7-3 0 0,5 0 0 0,17-15 0-2,29-6 0 2,18-19 0 0,33-9 0 0,10-11 0-2,10-4 0 2,0 0 0 0,46-7 0 0,31-22 0-2,23-4 0 2,5-3 0 0,-1 3 0 0,-14 1 0-2,-10 7 0 2,-20 8 0 0,-13 0 0 0,-9 10 0-2,-12 0 0 2,-9 1 0 0,-1 4 0 0,-6-7 0-2,5 3 0 2,-4 1 0 0,-6-1 0 0,2 6 0-2,-7-3 0 2,3 3 0 0,7 0 0 0,-3-5 0-2,6 0 0 2,6-3 0 0,-2-1 0 0,2 1 0-2,-7 1 0 2,-3 5 0 0,-2-2 0 0,-6 4 0-2,-1 0 0 2,0 0 0 0,0 0 0 0,0 0 0-2,0 0 0 2,0 6 0 0,0 35 0 0,0 8 0-2,-17 18 0 2,-22 10 0 0,7 4 0 0,-17 3 0-2,8-7 0 2,2-10 0 0,14-16 0 0,1-13 0-2,8-12 0 2,10-4 0 0,-1-5 0 0,7-8 0-2,0-3 0 2,0-6 0 0,0 0 0 0,0 0 0-2,0 0 0 2,0 0 0 0,0 0 0 0,10-12 0-2,10-19 0 2,3-20 0 0,2-22 0 0,-5-23 0-2,12-18 0 2,-4-4 0 0,-5 11 0 0,6 14 0-2,-12 23 0 2,3 16 0 0,-9 22 0 0,6 8 0-2,-14 18 0 2,0 6 0 0,-3 0 0 0,0 0 0-2,0 0 0 2,0 0 0 0,0 15 0 0,0 17 0-2,0 3 0 2,-3 2 0 0,-9 0 0 0,-4-7 0-2,3-10 0 2,3-6 0 0,4-11 0 0,3-3 0-2,3 0 0 2,0 0 0 0,0 0 0 0,0 0 0-2,0 0 0 2,0 0 0 0,0 0 0 0,-7 0 0-2,-6 0 0 2,6 2 0 0,-11 8 0 0,3 3 0-2,12-4-37 2</inkml:trace>
    </iact:actionData>
  </iact:action>
  <iact:action type="remove" startTime="15891">
    <iact:property name="style" value="instant"/>
    <iact:actionData xml:id="d3" ref="#d2"/>
  </iact:action>
  <iact:action type="add" startTime="15898">
    <iact:property name="dataType" value="strokeEraser"/>
    <iact:actionData xml:id="d4">
      <inkml:trace xmlns:inkml="http://www.w3.org/2003/InkML" xml:id="stk3" contextRef="#ctx0" brushRef="#br2">15293 13882 882 0,'0'0'590'11,"0"0"-396"-8,0 0-94 5,0 0 56-1,0 0-110-1,0 0-46 3,-21-19-74-1,13 19-346 0</inkml:trace>
    </iact:actionData>
  </iact:action>
  <iact:action type="add" startTime="17802">
    <iact:property name="dataType"/>
    <iact:actionData xml:id="d5">
      <inkml:trace xmlns:inkml="http://www.w3.org/2003/InkML" xml:id="stk4" contextRef="#ctx0" brushRef="#br1">6403 11750 916 0,'0'0'210'7,"0"0"62"-1,0 0-30 1,0 0-92 2,0 0 8-2,0 0-59-1,0 0-99 2,170-158 0 0,-130 110 0 0,4-5 0-2,1-3 0 2,10-1 0 1,1-2 0-1,2-3 0-3,6-2 0 4,3-3 0-2,-4-1 0 2,7 6 0-2,-9 1 0 1,-2 8 0 0,-2-1 0 0,-5-3 0-2,3 5 0 2,-6-2 0 0,11-6 0 0,-4-2 0-1,5-2 0 0,3-5 0 2,6-2 0-1,-4 4 0-3,-5 1 0 3,-1 7 0 0,-7 4 0 0,-5 10 0-2,1 5 0 3,-2 7 0-2,-2-1 0 2,7-6 0-4,-4-7 0 3,11-7 0 0,-2-2 0 2,1-1 0-7,-2 2 0 6,-5 4 0-1,13 6 0-2,-8 0 0 3,5 0 0-2,-1-3 0 2,-7-6 0-2,-6 4 0-1,-7 5 0 2,-17 18 0 0,-7 10 0 0,-14 10 0-3,-2 7 0 3,0 0 0 0,0 0 0 0,0 0 0-2,0 0 0 2,0 12 0 0,-28 20 0-2,-25 15 0 2,-8 0 0 0,-22 4 0 0,-14 4 0 0,-3 9 0-2,-2 5 0 2,-5 7 0 0,-6 8 0 0,1 10 0-2,-3 3 0 2,1 8 0 0,10-1 0 0,-3 2 0-2,10-2 0 2,7 0 0 0,6-5 0 1,4-11 0-4,12-4 0 3,7-12 0 0,-3 1 0 0,8-2 0-2,-5 2 0 2,1-4 0 0,7 2 0 0,-4-7 0-2,14-7 0 2,2-9 0 0,2-7 0 0,9-7 0-2,1-2 0 2,8-7 0 0,4-9 0 0,10-7 0-2,-1-1 0 2,8-8 0 0,0 4 0 0,0-1 0-2,0-3 0 2,0 2 0 0,0-2 0 0,0 2 0-2,0-2 0 2,0 0 0 0,0 0 0-2,0 4 0 2,0-4 0 0,0 0 0 0,0 0 0 0,0 0 0-2,0 0 0 2,0 0 0 0,0 0 0 0,0 0 0-2,0 0 0 2,12 0 0 0,8-8 0 0,1-12 0-2,18-9 0 2,1-10 0 0,13-9 0 0,4-11 0-2,7-3 0 2,6-7 0 0,4 0 0 0,5 2 0-2,-2-3 0 2,12-8 0 0,4-7 0 0,11-20 0-2,0-10 0 2,12-4 0 0,-3 3 0-2,-5 12 0 2,-10 6 0 0,-11 9 0 0,6 8 0-2,-16 2 0 2,-9 7 0 0,-9 5 0 0,-2 4 0 0,-9 5 0-2,1 1 0 2,-6 8 0 0,-6 12 0-2,-13 13 0 2,-17 11 0 0,5 10 0 0,-10 3 0 0,-2 0 0-2,7-5 0 2,9-7 0 0,3-2 0-2,5-6 0 2,-3 0 0 0,2 6 0 0,3 1 0 0,-15 1 0-2,-2 6 0 2,-6 2 0 0,-3 4 0 0,0 0 0-2,0 0 0 2,0 0 0 0,0 0 0 0,0 0 0-2,-20 0 0 2,-24 0 0 0,-24 0 0-2,0 10 0 2,-16 2 0 0,-9 0 0 0,-8-2 0 0,1 5 0-2,3-2 0 2,7 1 0 0,3 3 0 1,16 0 0-4,11-4 0 3,9-3 0 0,25-5 0 0,12-5 0 0,14 0 0-2,0 0 0 2,0 0 0-2,0 0 0 1,7 0 0 2,37-15 0-1,22-9 0-2,36-4 0 2,11-4 0 0,4 1 0 0,4 4 0-2,-14 4 0 2,-12 9 0 0,-16 8 0 0,-15 4 0-2,-14 2 0 2,0 0 0 0,-11 0 0 0,-10 0 0-2,3 0 0 2,-9 0 0 0,-7 0 0 0,-8 0 0 0,-5 2 0-2,3 10 0 2,-6 13 0-1,0 20 0 0,0 17 0 1,0 9 0 0,0 1 0 0,0 1 0-2,-9 3 0 2,-11-3 0 0,9-7 0 0,-8-2 0 0,1-10 0-2,-5-16 0 2,7-12 0 0,3-15 0-2,12-9 0 2,1-2 0 0,0 0 0 0,0 0 0-2,0 0 0 2,0-17 0 0,0-30 0 0,0-18 0-2,-3-14 0 2,0 0 0 0,3-5 0 0,0 6 0-2,0 11 0 2,0 13 0 0,0 21 0 0,0 12 0-2,0 13 0 2,0 8 0 0,0 0 0 0,0 0 0 0,0 0 0-2,0 0 0 2,0 0 0 0,0 0 0-2,0 0 0 2,0 0 0 0,0 0 0 0,0 0 0 0,0 0 0-2,0-7 0 2,-13-6 0 0,6 6 0-2,-6 3 0 2,-5 1 0 0,-9 3 0 0,-20-3 0 0,-19 1 0-2,-1-1 0 2,-17 1 0 0,0 2 0-2,-5 0 0 2,8 0 0 0,17 0 0 0,11 0 0 0,19 0 0-2,14 0 0 2,10 0 0 0,7 0 0-2,3 0 0 2,0 0 0 0,0 0 0 0,0 0 0-2,33 0 0 2,27 0 0 0,24-4 0 0,16-4 0 0,9-4 0-2,4 4 0 2,-6 0 0 0,-14-3 0 0,-16 5 0-2,-17 1 0 2,-16-2 0 0,-8 2 0-2,-13 2 0 2,-11 3 0 0,1 0 0 0,-13 0 0 0,3 0 0-2,-3 15 0 2,0 32 0 0,0 26 0-2,0 15 0 2,0 3 0 0,-19 5 0 0,-1-5 0 0,8-21 0-2,3-14 0 2,5-19 0 0,4-12 0 0,0-8 0-2,0-6 0 2,4-7 0 0,9-4 0-2,-5 0-1013 2</inkml:trace>
    </iact:actionData>
  </iact:action>
  <iact:action type="add" startTime="20321">
    <iact:property name="dataType"/>
    <iact:actionData xml:id="d6">
      <inkml:trace xmlns:inkml="http://www.w3.org/2003/InkML" xml:id="stk5" contextRef="#ctx0" brushRef="#br1">9421 10381 1072 0,'0'0'442'5,"0"0"-172"4,0 0-30-1,0 0-217 0,0 0-23-3,0 0 0 3,4 160 0 1,-24-76 0-1,0 3 0-2,-4 9 0 2,7-5 0 0,-3-10 0-1,4-12 0 1,9-15 0-2,-4-20 0 3,11-17 0-2,-2-15 0 0,2-2 0 0,0-19 0 2,0-43 0-2,0-28 0 0,17-20 0 0,9-19 0 3,-6-12 0-1,1-2 0-4,-1 11 0 3,3 23 0 0,3 27 0 0,-7 25 0-2,-4 22 0 2,2 9 0 0,3 9 0 0,1 9 0-2,8-1 0 1,2 6 0 1,1 3 0 0,5 0 0-2,-6 0 0 2,9 17 0 0,0 20 0 0,-1 5 0-2,2 7 0 2,-8-2 0 0,-8-2 0 0,-5 0 0-2,-14-1 0 2,-6 7 0 0,0-1 0 0,-23-6 0-2,-24 0 0 2,-14-11 0 0,-2-9 0 0,-7-6 0-2,19-4 0 2,1 1 0 0,19 0 0 0,11-2 0 0,11 4 0-2,6-3 0 2,3 6 0 0,0 4 0-2,21 6 0 2,21 0 0 0,14 4 0 0,5-4 0-2,0 4 0 2,-5-3 0 0,-15-6 0 0,-15-6 0-2,-8-7 0 2,-18-6 0 0,0-6 0 0,0 0 0-2,0-9 0 2,-38-39 0 0,19 15 0 0,-3-4-685 0</inkml:trace>
    </iact:actionData>
  </iact:action>
  <iact:action type="add" startTime="21137">
    <iact:property name="dataType"/>
    <iact:actionData xml:id="d7">
      <inkml:trace xmlns:inkml="http://www.w3.org/2003/InkML" xml:id="stk6" contextRef="#ctx0" brushRef="#br1">9285 9807 790 0,'0'0'500'8,"0"0"-244"-1,0 0-38 1,0 0-18-2,0 0-117 2,0 0-83 1,0 0 0-1,168-13 0-3,-119 13 0 4,18 9 0-2,-3-1 0 1,9-3 0-2,-9-5 0 3,0 0 0-2,-5 0 0 1,-9 0 0-1,-2 0 0 0,-12 0 0 1,-12 0 0 0,-5 0 0-1,-11 0 0 1,-3 0 0-1,-5 0 0 1,0 0 0-1,0-17 0 0,-33-22 0 1,-22-12 0 0,3-5 0-2,-5 2 0 2,5 9 0 1,14 14 0 0,12 13 0-4,9 9 0 3,7 9 0 0,10 0 0 0,0 0-121-2</inkml:trace>
    </iact:actionData>
  </iact:action>
  <iact:action type="add" startTime="22517">
    <iact:property name="dataType"/>
    <iact:actionData xml:id="d8">
      <inkml:trace xmlns:inkml="http://www.w3.org/2003/InkML" xml:id="stk7" contextRef="#ctx0" brushRef="#br1">25840 11180 854 0,'0'0'352'8,"0"0"-14"-1,0 0-176 2,0 0-14-4,0 0-16 3,0 0-71 1,0 0-61-2,74-170 0-1,-31 121 0 2,-2-3 0 1,9-3 0-2,0-5 0 0,11-7 0 0,-11-6 0 1,20-3 0 0,-6-6 0-2,0 6 0 3,-1 6 0 2,3 5 0-6,-3 3 0 1,-2-2 0 2,3-3 0 0,4-4 0 0,2-1 0-2,-4 1 0 2,8 0 0 0,-10 4 0 0,0 5 0-2,-8 8 0 2,-3 7 0 0,-9 7 0 0,0 1 0-2,-3 2 0 2,5-7 0 0,3-10 0 0,8-6 0-2,-5-12 0 2,4 5 0 0,1 11 0 0,-18 17 0-2,-1 13 0 2,-18 9 0 0,3 3 0 0,5 3 0-2,4-6 0 2,5-3 0 0,-6-5 0 0,9-3 0-2,0 0 0 2,0-4 0 0,-1 5 0 0,-5 2 0-2,-10 5 0 2,-3 3 0 0,-5 7 0 0,-12 3 0-2,7 2 0 2,-11 1 0 0,3 3 0 0,-3 1 0-2,0 0 0 1,0 0 0 2,0 0 0-1,0 0 0-2,-3 0 0 2,-33 10 0 0,0 12 0 0,-12 12 0-2,-8 6 0 2,-8 10 0 0,-16 12 0 0,-1 14 0-2,-12 11 0 2,-4 12 0 0,-10 11 0 0,-13 6 0-2,-5 12 0 2,-13 1 0 0,-1-9 0 0,1-4 0-2,18-7 0 2,4-5 0 0,10-2 0 0,0-4 0-2,-1-5 0 4,13-3 0-4,4-9 0 2,9-3 0-2,19-13 0 2,1-11 0 0,17-15 0 0,21-13 0-2,6-13 0 2,4-4 0 0,10-4 0 0,3-5 0-2,0 0 0 2,0 0 0 0,0 0 0 0,16-18 0-2,21-29 0 2,10-22 0 0,19-22 0 0,21-20 0-2,8-18 0 2,18-7 0 0,-9 4 0 0,9 3 0-2,-6 5 0 2,-5 13 0 0,2 8 0 0,2 11 0-2,-2 6 0 2,-4 0 0 0,-3 0 0 0,3-4 0-2,0-10 0 2,5 1 0 0,-5 2 0 0,-3 7 0-2,-10 13 0 2,-7 8 0 0,-6 7 0 0,-11 6 0-2,-15 3 0 2,4 5 0 0,-7 1 0 0,-6 7 0-2,-1 8 0 2,-15 10 0 0,-2 11 0 0,-5 0 0-2,-9 5 0 2,2 4 0 0,-8-4 0 0,2 6 0-2,-3 0 0 2,0 0 0 0,0 0 0 0,0 0 0-2,0-3 0 2,0 3 0 0,0-3 0 0,0 3 0-2,0 0 0 2,0 0 0 0,0 0 0 0,0 0 0-2,0 0 0 2,0 0 0 0,0 0 0 0,0 0 0-2,0 3 0 2,-4 8 0 0,-10 2 0 0,-1 0 0-2,-1 1 0 2,4 3 0 0,-17-4 0 0,-1 4 0-2,-14 7 0 2,-12-8 0 0,-5 1 0 0,-12-3 0-2,5-9 0 2,-9 1 0 0,11 0 0 0,-4-3 0-2,19 2 0 2,0 5 0 0,8-3 0 0,17-1 0-2,9 0 0 2,6-5 0 0,11-1 0 0,0 0 0-2,0 0 0 2,0 0 0 0,38 0 0 0,16 0 0-2,12 0 0 2,16-11 0 0,10-2 0 0,-2-1 0-2,2 2 0 2,-14 4 0 0,-17 2 0 0,0 3 0-2,-18 3 0 2,-7 0 0 0,-13 0 0 0,-8 0 0-2,-8 0 0 2,-4 3 0 0,0 14 0 0,-3 10 0-2,0 13 0 2,0 14 0 0,-6 10 0 0,-18 10 0-2,-8 7 0 2,0 12 0 0,-4-1 0 0,-5-1 0-2,9-17 0 2,10-19 0 0,6-25 0 0,13-18 0-2,3-12 0 2,0 0 0-1,0 0 0 2,0-5 0-3,0-35 0 2,0-16 0 0,14-3 0 0,-14-3 0-2,0 5 0 2,0 3 0 0,0-12 0 0,0-1 0-2,2-4 0 2,1 3 0 0,7 14 0 0,-10 10 0-2,0 19 0 2,0 12 0 0,0-3 0 0,0 9 0-2,-8-4 0 2,1 4 0 0,-11 5 0 0,2-1 0-2,-7 3 0 2,-15 0 0 0,-12 0 0 0,-23 17 0-2,5 17 0 2,-9-2 0 0,13-4 0 0,8-11 0-2,20-4 0 2,12-7 0 0,10-4 0 0,14-2 0-2,0 0 0 2,0 0 0 0,0 0 0 0,1-2 0-2,33-21 0 2,12-8 0 0,15-3 0 0,19 5 0-2,10 11 0 2,-6 9 0 0,-5 9 0 0,-18 0 0-2,-20 17 0 2,-41-1 0 0,0 5 0 0</inkml:trace>
    </iact:actionData>
  </iact:action>
  <iact:action type="add" startTime="24745">
    <iact:property name="dataType"/>
    <iact:actionData xml:id="d9">
      <inkml:trace xmlns:inkml="http://www.w3.org/2003/InkML" xml:id="stk8" contextRef="#ctx0" brushRef="#br1">28089 9932 1066 0,'0'0'406'8,"0"0"-106"0,0 177-112-3,-20-119-101 3,0 6-87 0,-3-3 0 0,2-12 0-2,5-12 0 2,9-17 0 0,1-15 0 0,6-5 0-1,0-10 0 1,0-44 0 0,16-23 0-1,15-16 0-1,8-11 0 2,4-11 0 2,-2 0 0-3,2 3 0-1,-5 17 0 2,-15 19 0 0,-2 22 0 0,-5 17 0-2,0 10 0 2,-12 7 0 0,13 6 0 0,-10 3 0-1,8 2 0 0,7 6 0 1,-2 3 0 0,19 0 0-2,-3 3 0 2,5 25 0 0,0 4 0 0,-14 1 0-2,-1-1 0 2,-16 3 0 0,-10 5 0 0,0-1 0-2,-10 3 0 2,-33 0 0 0,-14-5 0 0,-9-10 0-2,2 0 0 2,0-8 0 0,7-1 0 0,15-1 0-2,8-2 0 2,13 0 0 0,17-1 0 0,4-1 0-2,0 5 0 2,0 8 0 0,20 1 0 0,21 4 0-2,15 5 0 2,-2 1 0 0,0 3 0 0,-11-7 0-2,-12-8 0 2,-13-9 0 0,-13-6 0 0,-5-8 0-2,0-2 0 2,0 0 0 0,0 0 0 0,0-28 0-2,-13-38 0 2,3 29 0 0,10 0-401 0</inkml:trace>
    </iact:actionData>
  </iact:action>
  <iact:action type="add" startTime="25475">
    <iact:property name="dataType"/>
    <iact:actionData xml:id="d10">
      <inkml:trace xmlns:inkml="http://www.w3.org/2003/InkML" xml:id="stk9" contextRef="#ctx0" brushRef="#br1">28527 9093 1330 0,'0'0'450'6,"0"0"-183"0,0 0-267 2,0 0 0 0,0 0 0 0,0 0 0-3,122 23 0 3,-79-9 0 1,14-1 0-1,4 4 0-3,6 2 0 3,-7-9 0 0,-5-2 0 0,-14-1 0-2,-16-5 0 3,-12-2 0-1,-10 0 0-1,-3 0 0-1,0-2 0 2,0-36 0 0,-25-10 0 1,-14-1 0-4,-5-3 0 4,-5 12 0-2,6 2 0 2,5 14 0-4,7 7 0 5,-2 8 0-3,13 9 0 1,4 0 0-2,16 0 0 2,0 0-323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6:38:38.09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2241">
    <iact:property name="dataType"/>
    <iact:actionData xml:id="d0">
      <inkml:trace xmlns:inkml="http://www.w3.org/2003/InkML" xml:id="stk0" contextRef="#ctx0" brushRef="#br0">5897 9577 652 0,'0'3'164'8,"0"-3"-98"-3,0 0-26 3,0 0-40 0,0 0-4 0,0 0-24-1,0 0-38 0,0 0 14 2,0 0 34-2,0 0 18 0,0 0 136 0,0 0 102 2,0 0 24-2,-16 0-42 0,-8 0-28 0,-23 6 0 1,-30 7-139 0,-24 2-53-2,-25 4 0 4,-21-2 0-2,2 1 0 0,-11 0 0-2,15-6 0 2,1-1 0-1,22-5 0 2,15 2 0-3,25-6 0 2,35 5 0-1,19-5 0 2,21-2 0-3,3 0 0 1,11 0 0 0,48 0 0 2,38-9 0-3,25 1 0 2,10 8 0 0,-8 0 0 0,-10 0 0-2,-23 0 0 2,-17 20 0 0,-28-3 0 0,-17-5 0-2,-17-7 0 2,-12 1 0 0,0 3 0 0,-39-4 0-2,-22 3 0 2,-10-4 0 0,-3-3 0 0,7-1 0-2,11 0 0 2,11 0 0 0,16 0 0 0,24 0 0-2,5 0 0 2,0 0-823 0</inkml:trace>
    </iact:actionData>
  </iact:action>
  <iact:action type="add" startTime="13231">
    <iact:property name="dataType"/>
    <iact:actionData xml:id="d1">
      <inkml:trace xmlns:inkml="http://www.w3.org/2003/InkML" xml:id="stk1" contextRef="#ctx0" brushRef="#br0">8750 9567 984 0,'0'0'396'8,"0"0"-156"-3,0 0-60 3,0 0-70 0,229 0-60 0,-128 4 6-2,11 5-25 3,17 2-31-2,3 9 0 2,8 2 0-4,0-2 0 3,-10-1 0 0,-18-1 0 0,-20-2 0-2,-23-1 0 2,-14-6 0 0,-31-7 0 0,-8 0 0-2,-13-2 0 2,-3 0 0 0,-10 0 0 0,-47 0 0-2,-35 0 0 2,-29 0 0 0,-8 0 0 0,-11-2 0 0,8 0 0 0,23 2 0 0,26 0 0 0,30 0 0-2,20 0 0 2,22 0 0 0,11 0 0-1,0 0 0-1,26 2 0 2,44 6 0 0,18-5 0 1,17-3 0-3,8 0 0 2,-10 0 0 1,-19 0 0-2,-28 0 0-1,-31 0 0 2,-9 0 0 0,-16 0 0-1,0 4 0-1,-43 3 0 2,-37 5 0 0,-22 4 0 0,-21 5-165-2,65-13-453 2</inkml:trace>
    </iact:actionData>
  </iact:action>
  <iact:action type="add" startTime="14123">
    <iact:property name="dataType"/>
    <iact:actionData xml:id="d2">
      <inkml:trace xmlns:inkml="http://www.w3.org/2003/InkML" xml:id="stk2" contextRef="#ctx0" brushRef="#br0">4450 11907 154 0,'0'0'750'8,"0"0"-542"-1,0 0 54-1,0 0 22 2,0 0-46 0,0 0-146 0,0 0-33-2,247-56-59 3,-106 33 0-2,34 0 0 2,10 1 0-3,-3 9 0 1,-14 0 0 1,-44 9 0 0,-39 4 0-2,-42 0 0 2,-29 0 0 0,-14 0 0 0,-14 0 0-1,-69 0 0 0,-37 0 0 1,-38-3 0 0,-6-1 0 0,-1 4 0 0,13 0 0 0,40 0 0 0,32 0 0-2,30 0 0 2,27 0 0 0,23 0 0 0,15 0 0-3,62 0 0 3,23-6 0 0,13 4 0 0,8 2 0-2,-8 0 0 2,-29 0 0 0,-25 6 0 0,-27 11 0-2,-20 0 0 2,-12 5 0-1,-3 3 0 2,-54 1 0-3,-22-4 0 2,-7-2 0 0,-10-6 0 0,15 3 0-2,22 2 0 2,18-4 0 0,21-5 0 0,20-7 0-3,0-3 0 4,41 0 0-1,34 0 0 0,26-16 0-2,4-9 0 2,3 2 0 0,-13 2 0 0,-78 16-57-1,-4 5-651 0</inkml:trace>
    </iact:actionData>
  </iact:action>
  <iact:action type="add" startTime="15135">
    <iact:property name="dataType"/>
    <iact:actionData xml:id="d3">
      <inkml:trace xmlns:inkml="http://www.w3.org/2003/InkML" xml:id="stk3" contextRef="#ctx0" brushRef="#br0">9090 11778 1064 0,'0'0'314'8,"0"0"-54"-1,0 0-44 1,174 0-100-1,-107 0-39 0,23 5-77 1,17 7 0 1,18 1 0-4,13 1 0 3,-2 1 0 0,4 4 0 0,-2 4 0-2,4 11 0 3,-13 4 0-2,-9 2 0 2,-27-6 0-4,-36-15 0 4,-30-11 0 0,-17-4 0-2,-10-4 0 0,-40 0 0 0,-50 0 0 1,-33 0 0-2,-18-24 0 3,-14 4 0-2,-9-7 0 1,3 5 0 0,8 2 0-2,25 10 0 2,30 7 0 0,37-3 0 0,25 6 0-2,31 0 0 2,5 0 0 0,5 0 0 0,54 0 0-2,21 17 0 2,17 0 0 0,4-1 0 0,-1 5 0-2,-7-2 0 2,-22 3 0 0,-17 1 0 0,-18-6 0-2,-16-4 0 2,-17-6 0 0,-3-2 0 0,-19-2 0-2,-34-3 0 2,-18 0 0 0,-2 0 0-2,-4 0 0 2,29 0 0 0,12 0 0 0,22 0 0-3,14 0 0 4,0 0 0-1,40 0 0 0,30 0 0 0,7 0 0-2,4 0 0 2,-10 0 0 0,-1 0 0-2,-20 0 0 2,-16 0 0 0,-21 5 0-1,-13-1-355 2,0 1-1288-3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19:01.537"/>
    </inkml:context>
    <inkml:brush xml:id="br0">
      <inkml:brushProperty name="width" value="0.05292" units="cm"/>
      <inkml:brushProperty name="height" value="0.05292" units="cm"/>
    </inkml:brush>
  </inkml:definitions>
  <iact:action type="add" startTime="13560">
    <iact:property name="dataType"/>
    <iact:actionData xml:id="d0">
      <inkml:trace xmlns:inkml="http://www.w3.org/2003/InkML" xml:id="stk0" contextRef="#ctx0" brushRef="#br0">14244 10015 1180 0,'0'0'254'3,"0"0"44"6,-187 17-114 8,89 6-56-17,-15-1-125 15,9-4-3-14,-3-14 0 14,-1-4 0-15,82 0-97 15,9-13-585-12</inkml:trace>
    </iact:actionData>
  </iact:action>
  <iact:action type="add" startTime="14293">
    <iact:property name="dataType"/>
    <iact:actionData xml:id="d1">
      <inkml:trace xmlns:inkml="http://www.w3.org/2003/InkML" xml:id="stk1" contextRef="#ctx0" brushRef="#br0">8190 3872 1294 0,'0'0'450'2,"-222"93"-244"9,95-63-112-11,4-10-94 15,82-20-20-14,18 0-318 15</inkml:trace>
    </iact:actionData>
  </iact:action>
  <iact:action type="add" startTime="15901">
    <iact:property name="dataType"/>
    <iact:actionData xml:id="d2">
      <inkml:trace xmlns:inkml="http://www.w3.org/2003/InkML" xml:id="stk2" contextRef="#ctx0" brushRef="#br0">11610 5721 1004 0,'0'0'276'2,"0"0"-40"-2,0 0-60 17,0 0-88-15,0 0-42 9,0 0-8-10,0 0-12 18,-50-109 0-19,27 109 2 0,3 2 22 18,0 32 3-18,-1 5-53 7,5 9 0 9,12-6 0-15,1-3 0 14,3-12 0-15,0-7 0 16,0-12 0-16,7-8 0 17,27 0 0-17,-11-23 0 0,10-19 0 16,-12-7 0-16,-5-3 0 16,-14-5 0-16,-2-2 0 12,0 8 0 5,-11 14 0-17,-21 16 0 1,0 15 0 16,-6 6 0-16,-1 0 0 10,2 31 0-10,9 14 0 17,9 0 0-18,6 3 0 17,13 0 0-16,0-4 0 0,0-7 0 14,19-7 0-14,19-13 0 7,5-10 0 10,3-7 0-18,-12 0 0 16,2-7 0-16,-14-20 0 2,-13-10 0 13,-9-3 0-14,0 1 0 9,0 6 0 6,-29 13 0-15,-9 11 0 1,-1 9 0 15,4 0 0-16,2 15 0 9,1 12 0 7,23 2 0-16,6-6 0-1,3-1 0 16,0 0 0-15,12-2 0 16,27 6 0-17,14-13 0 11,-6-5 0-11,4-8 0 18,-12 0 0-17,-15-5 0 16,-12-20 0-17,-12-9 0 1,0 4 0 15,0-2 0-15,-33 9 0 7,-11 14 0 15,-8 1 0-22,-5 8 0-1,14 0 0 8,2 15 0-6,21 17 0 13,4 6 0-14,16 1 0 15,0 3 0-14,0-5 0 13,25-13 0-15,7-11 0 11,8-13 0-11,9 0 0 28,2-30 0-28,-10-17 0 1,-9 3 0-1,-25 4 0 19,-7 9 0-18,0 4 0 15,0 9 0-16,-30 10 0 2,-20 8 0 10,2 0 0 6,-4 5 0-17,7 25 0-1,12 0 0 16,10 2 0-16,16-2 0 12,7-11 0 6,0-2 0-17,0-9 0-1,30-8 0 18,24 0 0-16,6-20 0-2,4-22 0 10,-12 0 0 9,-14 3 0-18,-19 11 0 0,-12 11 0 9,-7 9 0-6,0 3 0 6,-3 5 0 7,-30 0 0-17,-6 0 0 15,1 0 0-14,18 5 0 2,10 1-109 13</inkml:trace>
    </iact:actionData>
  </iact:action>
  <iact:action type="add" startTime="17885">
    <iact:property name="dataType"/>
    <iact:actionData xml:id="d3">
      <inkml:trace xmlns:inkml="http://www.w3.org/2003/InkML" xml:id="stk3" contextRef="#ctx0" brushRef="#br0">11400 8051 286 0,'0'0'128'1,"10"154"-128"15,-10-105 52-15,0-4 30-1,0 9-50 17,0 3-32-17,0 17-40 16,5 1-62-16,-3-7 50 17,1-7 52-17,-3-13 484 16,0-7-460-16,0-8-18 16,0 3-6-15,0 1-48 15,0 3-40-16,0-3 66 1,10-5-22 6,-3-3 44 8,-7-9 184-14,0 0-162 15,0 2-22-15,0-3-30 24,0-3-70-24,0-4 12-1,0-6 56 0,0-6 26 22,0 0-48-22,0-18 30 1,0-22 24 9,0-4 66 7,12-10 22-16,-2 2 16 1,-9-2-44 14,8-2-34-16,-9 0-26 16,0-8-2-15,0-13-60 15,0-9-38-16,0-13 58 9,0-19 38-6,0-17 2 11,0-16-10-13,0-12 2 14,0-5-46-13,0-7-184 20,0 118-12-22</inkml:trace>
    </iact:actionData>
  </iact:action>
  <iact:action type="add" startTime="19292">
    <iact:property name="dataType"/>
    <iact:actionData xml:id="d4">
      <inkml:trace xmlns:inkml="http://www.w3.org/2003/InkML" xml:id="stk4" contextRef="#ctx0" brushRef="#br0">11376 6083 632 0,'0'0'202'14,"0"0"-48"-13,-7 167-40 16,3-102-90-16,-2 8-18 16,0 10-6-17,2 10 4 15,4 3 2-13,0 5 20-2,0 8 62 10,-3 10-10 7,-3 10-46-16,2 3-16 14,-1-6-16-14,-11-5 0-1,1-3-60 17,3 8-54-16,0 18-76 14,11 13 188-14,1 18 2 9,0 2 32-6,0 2-4 13,13-4-20-16,-4-20 10 1,-6-21-8 7,-3-29 98 10,0-16-108-19,0-89-194 20,0 0-578-19</inkml:trace>
    </iact:actionData>
  </iact:action>
  <iact:action type="add" startTime="20451">
    <iact:property name="dataType"/>
    <iact:actionData xml:id="d5">
      <inkml:trace xmlns:inkml="http://www.w3.org/2003/InkML" xml:id="stk5" contextRef="#ctx0" brushRef="#br0">8096 5623 310 0,'0'0'230'2,"0"0"-20"-2,0 0-70 9,0 0-68 8,0 0-24-16,0 0-16 14,171 0 24-13,-138 0 34 14,4 0 2-16,-3 0-6 0,7 0-32 14,7-3-12 1,-3 1-6-14,10 2-10-1,3 0-10 16,3 0-2-16,1 0-2 16,3 0-6-15,-1 0-2 16,6 0-4-17,-7 0 4 10,1 8-2-10,0 0 24 19,-5 1 0-17,2-4-12 9,9-5-10-10,-2 0-4 15,7 0 2-15,-6 0-2 14,7-9 0-13,-13 1 0 13,-5 6 2-14,-2 2 0-1,-8 0 2 9,4 0 2 16,-4 5 2-25,9 7-8 0,-4-5-6 8,-3-7-6 8,7 0-4-14,0 0-6-2,0 8 0 15,-4 1 10-13,4 14-2 13,-4 2-22-14,-5 2-20 9,6 0-12 6,-11-10-4-15,9-8 16-1,-8-9 8 20,-1 0 12-19,-2 0 22 10,-8-6 6-11,7-14 6 17,-13 5 2-16,3 7 2 14,-2 1-2-14,-2 0 2 1,-4 2-2 9,3 2-12 8,-11-3-8-18,3 6 12-1,-8-6 8 17,-6 6 6-17,1 0 14 8,-4 0-20 14,0 0 0-20,0 0 44-2,0 0 56 15,0 0-82-15,0 0-18 8,0 10 14 9,0 0-12-17,-36-1 14 1,-7-1-2 15,-14-5 18-16,-8-3-2 17,-12 0-8-16,-10 0 2 9,-7 0 10-8,-5-11 0 17,2 2-10-19,13 1-10 1,0 2 4 9,-3 0-10 7,-3 6-6-16,-19 0-2 15,-11 0-4-15,-10 0-36-1,-12 3-32 17,4 9-36-16,6 0-32 10,-9-5 44-10,4-1 42 17,-4-6 50-17,2 0 4 14,8 0-2-14,104 0-14 11,4 0-546-12</inkml:trace>
    </iact:actionData>
  </iact:action>
  <iact:action type="add" startTime="21884">
    <iact:property name="dataType"/>
    <iact:actionData xml:id="d6">
      <inkml:trace xmlns:inkml="http://www.w3.org/2003/InkML" xml:id="stk6" contextRef="#ctx0" brushRef="#br0">7945 9295 1500 0,'0'0'388'18,"0"0"-229"-17,0 0-159 16,0 0 0-17,0 0 0 17,0 0 0-16,0 0 0-1,81 99 0 9,-60-99 0 7,-8 0 0-16,-6-22 0 16,2-12 0-16,-9-6 0 16,0 4 0-14,0 11 0-1,-29 12 0 13,-3 13 0-14,-15 0 0 16,5 30 0-16,0 26 0 16,3 11 0-15,16 7 0 14,3-3 0-15,15-9 0 15,5-13 0-14,0-14 0 9,48-18 0-8,29-17 0 12,16 0 0-13,1-45 0 15,3-9 0-16,-20 0 0 18,-23 1 0-18,-24 2 0 18,-20-3 0-17,-10 2 0-1,-10 1 0 12,-33 8 0-11,-21 12 0 16,-13 18 0-17,3 13 0 16,-6 0 0-14,19 40 0 13,15 24 0-15,10 0 0 2,18-2 0 7,18-8 0 9,0-12 0-17,0-15 0 18,41-18 0-18,32-9 0-1,11 0 0 7,0-16 0 11,-7-16 0-17,-21 2 0 16,-20 2 0-17,-31-4 0 2,-5 4 0 7,-5 3 0 11,-47 3 0-20,-9 11 0 1,-19 11 0 9,1 0 0 8,0 20 0-18,10 35 0 1,15 18 0 15,15 3 0-16,17-6 0 12,17-18 0-11,5-20 0 16,5-17 0-17,53-15 0 20,26-3 0-19,15-41 0-1,-5-13 0 10,-23-2 0 8,-11 3 0-18,-30 1 0 1,-23 8 0 8,-7 5 0 9,-4 6 0-15,-48 13 0 15,-3 11 0-16,-25 12 0-2,3 0 0 8,0 9 0 7,14 30 0-13,9 6 0-2,15 6 0 11,21-1 0 5,16 2 0-15,2-12 0 2,2-10 0 14,48-19 0-17,18-11 0 10,25 0 0 7,-5-17 0-17,-11-20 0 1,-18 5 0 16,-22-9 0-16,-20 5 0 15,-17-1 0-15,0 1 0 1,-30 7 0 10,-21 13 0-10,-19 16 0 10,-10 0 0 6,-1 33 0-18,10 24 0 1,19 1 0 15,16-6 0-15,18-10 0 3,18-12 0 8,0-13 0-2,31-14 0-8,38-3 0 13,31 0 0-14,11-35 0 16,-11-12 0-14,-19 0 0-3,-33 8 0 8,-25 11 0 11,-23 5 0-17,0 9 0 6,-60 12 0-6,-24 2 0 16,-17 0 0-17,1 33 0 9,16 11 0-8,20 8 0 18,23-3 0-19,18 0 0-1,23-5 0 12,0-9 0 7,35-13 0-19,40-13 0 1,23-9 0 9,10 0 0-7,2-36 0 15,-23-7 0-18,-26 4 0 9,-32-2 0 12,-29 6 0-19,0-2 0-2,-17 3 0 3,-40 12 0 9,-15 11 0 1,-4 11 0-11,0 0 0 16,3 22 0-16,17 23 0-2,21 11 0 14,9-3 0-13,23-2 0 8,3-15 0-4,20-16 0 5,40-17 0-7,21-3 0 8,9-3 0 8,0-35 0-19,-17-2 0 1,-26-2 0 10,-30-4 0-7,-17 8 0 8,0 4 0-10,-36 11 0 12,-25 19 0-11,-19 4 0 10,-1 10 0-12,1 29 0 19,20 3 0-19,13 0 0 0,17-2 0 11,27-6 0-7,3-6 0 7,3-14 0-9,50-14 0 8,14 0 0-8,10-5 0 8,0-32 0-7,-18-7 0 7,-17 2 0-8,-10 2 0 9,-20 6 0-6,-12 7 0 4,0 17 0-5,0 7 0 5,-12 3 0 6,-7 0 0-14,5 8-483-2</inkml:trace>
    </iact:actionData>
  </iact:action>
  <iact:action type="add" startTime="23702">
    <iact:property name="dataType"/>
    <iact:actionData xml:id="d7">
      <inkml:trace xmlns:inkml="http://www.w3.org/2003/InkML" xml:id="stk7" contextRef="#ctx0" brushRef="#br0">9806 11378 490 0,'0'0'958'1,"0"0"-654"7,0 0-158-6,0 0-112 14,0 0-2-15,0 0 16 14,0 0-13-14,-194 30-35 14,138 14 0-15,9 11 0 16,2 11 0-16,14-2 0 16,13 0 0-16,11-8 0 17,7-11 0-16,0-13 0-1,23-17 0 16,34-15 0-16,8 0 0 10,10-17 0 11,-10-35 0-20,-8-12 0-1,-16-18 0 16,-20-6 0-16,-21 3 0 11,0 5 0-10,0 16 0 16,-26 13 0-16,-7 20 0 12,13 31-133-13,9 0-507 18</inkml:trace>
    </iact:actionData>
  </iact:action>
  <iact:action type="add" startTime="24106">
    <iact:property name="dataType"/>
    <iact:actionData xml:id="d8">
      <inkml:trace xmlns:inkml="http://www.w3.org/2003/InkML" xml:id="stk8" contextRef="#ctx0" brushRef="#br0">10134 11797 1532 0,'0'0'318'7,"0"0"-180"2,0 0-79-3,16-155-59 2,-16 88 0 8,0 5 0-15,0 10 0 14,0 6 0-14,0 12 0 15,0 9 0-16,4 3 0 16,14 1 0-15,1 4 0-1,5 0 0 16,10 4 0-16,9 4 0 17,9 9 0-16,-4 0 0 7,6 0 0 7,-8 22 0-14,-5 8 0 2,-41-20 0 12,4-3-883-14</inkml:trace>
    </iact:actionData>
  </iact:action>
  <iact:action type="add" startTime="24383">
    <iact:property name="dataType"/>
    <iact:actionData xml:id="d9">
      <inkml:trace xmlns:inkml="http://www.w3.org/2003/InkML" xml:id="stk9" contextRef="#ctx0" brushRef="#br0">10666 11573 1114 0,'0'0'434'1,"0"0"-150"15,0 0-98-15,0 0-157 16,0 0-29-17,0 0 0 17,48 165 0-16,-48-132 0-1,0-4 0 16,0-7 0-16,0-10 0 16,0-12 0-16,0 0-205 17,0 0-1165-17</inkml:trace>
    </iact:actionData>
  </iact:action>
  <iact:action type="add" startTime="24573">
    <iact:property name="dataType"/>
    <iact:actionData xml:id="d10">
      <inkml:trace xmlns:inkml="http://www.w3.org/2003/InkML" xml:id="stk10" contextRef="#ctx0" brushRef="#br0">10697 11042 936 0,'0'0'568'5,"0"0"-266"6,0 0-146-8,0 0-98 13,0 0-50-15,0 0-8 8,0-66-26 8,0 66-152-17,0 17-704 16</inkml:trace>
    </iact:actionData>
  </iact:action>
  <iact:action type="add" startTime="24788">
    <iact:property name="dataType"/>
    <iact:actionData xml:id="d11">
      <inkml:trace xmlns:inkml="http://www.w3.org/2003/InkML" xml:id="stk11" contextRef="#ctx0" brushRef="#br0">11188 11449 1080 0,'0'0'350'18,"0"0"-150"-17,0 0-44 16,0 0-32-16,0 0-38 0,-193 115-35 15,153-79-51-16,16 1 0 16,7 0 0-16,13-6 0 10,4-3 0-9,0-6 0 15,0-7 0-16,14-7 0 16,21-8 0-15,4 0 0 15,10-28 0-16,-18-17 0 17,2-11 0-17,-13 2 0 16,-12 14 0-16,0 15 0 1,-8 19 0 15,0 6 0-16,0 0 0 18,0 27 0-18,0 17 0 15,-11 17 0-15,6 14 0 8,-8 9 0 8,13 8 0-16,-3 3 0 17,3 7 0-16,0 1 0-1,0 7 0 18,0-1 0-18,0-4 0 2,0-17 0 9,-20-21 0 6,-16-18 0-16,-15-15 0 14,-10-19 0-15,-8-15 0 2,9-15 0 8,12-58 0 8,44 20 0-18,4-12-337 17</inkml:trace>
    </iact:actionData>
  </iact:action>
  <iact:action type="add" startTime="25379">
    <iact:property name="dataType"/>
    <iact:actionData xml:id="d12">
      <inkml:trace xmlns:inkml="http://www.w3.org/2003/InkML" xml:id="stk12" contextRef="#ctx0" brushRef="#br0">11573 11642 1122 0,'0'0'548'2,"0"0"-262"16,27 145-195-16,-27-83-91-2,0 2 0 17,-6-6 0-16,-10-7 0 15,-2-14 0-15,11-15 0 14,4-22 0-15,3 0 0 16,0-25-341-15,0-16-297 16</inkml:trace>
    </iact:actionData>
  </iact:action>
  <iact:action type="add" startTime="25562">
    <iact:property name="dataType"/>
    <iact:actionData xml:id="d13">
      <inkml:trace xmlns:inkml="http://www.w3.org/2003/InkML" xml:id="stk13" contextRef="#ctx0" brushRef="#br0">11540 11242 1032 0,'0'0'334'5,"0"0"-172"4,0 0-78 3,0 0-56-11,0 0-14 19,0 0-12-19,0-122-2 10,0 122-4-11,0 0-66 16,0 0-378-16</inkml:trace>
    </iact:actionData>
  </iact:action>
  <iact:action type="add" startTime="25796">
    <iact:property name="dataType"/>
    <iact:actionData xml:id="d14">
      <inkml:trace xmlns:inkml="http://www.w3.org/2003/InkML" xml:id="stk14" contextRef="#ctx0" brushRef="#br0">11894 12008 540 0,'0'0'592'2,"0"0"-316"0,0 0-18 6,0 0-44 8,0 0-60-16,0 0-141 17,135-127-13-17,-121 97 0 16,11 1 0-16,-11 4 0 11,12 11 0-11,0 14 0 18,-1 0 0-18,6 42 0 16,-5 31 0-16,-2 17 0 15,-8 3 0-14,-13-12 0 15,-3-16 0-15,0-53-161-1,0-12-557 19</inkml:trace>
    </iact:actionData>
  </iact:action>
  <iact:action type="add" startTime="26574">
    <iact:property name="dataType"/>
    <iact:actionData xml:id="d15">
      <inkml:trace xmlns:inkml="http://www.w3.org/2003/InkML" xml:id="stk15" contextRef="#ctx0" brushRef="#br0">9163 11282 472 0,'0'0'574'1,"0"0"-298"-1,0 0-96 18,0 0-84-18,0 0-40 0,0 0 40 11,-13 4 6 5,-13-18-4-16,-8-3-14 17,-5-8-71-17,7-10-13 16,-17-6 0-16,6-10 0 0,-2-7 0 15,-7-11 0 0,11-1 0-14,-5 2 0 0,5-2 0 15,8 4 0-15,5-5 0 11,-1-4 0-11,15 4 0 15,-13 0 0-15,16-2 0 16,-8 7 0-16,-4 2 0 0,5 6 0 7,-5 2 0 10,10 7 0-18,6 5 0 18,7 7 0-17,0 10 0 1,0 1 0 6,0 9 0 10,0 8 0-17,0 5 0-1,0 4 0 16,0 0 0-16,0 0 0 11,0 0 0 6,0 8 0-17,0 23 0 16,-9 3 0-16,8 13 0 2,-5 1 0 14,2 3 0-15,-5-1 0 11,5-9 0 6,-2-7 0-17,0-7 0 0,2-16 0 15,1-2 0-15,3-9 0-1,0 0 0 17,0-9 0-17,0-34 0 23,0-6 0-22,0-5 0-1,0-3 0 15,7 7 0-14,9-1 0 16,-3 3 0-17,3 12 0 18,-9 6 0-17,0 13 0 0,9 4 0 7,-5 8 0 21,9 5 0-29,10 0 0 0,11 5 0 0,11 25 0 22,5 10 0-21,-5 4 0-1,4 0 0 12,-12-7 0-11,-8-7 0 13,-13-10 0-13,-7-8 0 15,-11-5 0-15,-5-7 0 14,0 0-723-14</inkml:trace>
    </iact:actionData>
  </iact:action>
  <iact:action type="add" startTime="28357">
    <iact:property name="dataType"/>
    <iact:actionData xml:id="d16">
      <inkml:trace xmlns:inkml="http://www.w3.org/2003/InkML" xml:id="stk16" contextRef="#ctx0" brushRef="#br0">30464 10757 938 0,'0'0'474'1,"-168"73"-194"0,70-47-152 14,-9-13-86-15,-10-3-42 10,76-10-50 7,2 0-462-16</inkml:trace>
    </iact:actionData>
  </iact:action>
  <iact:action type="add" startTime="29250">
    <iact:property name="dataType"/>
    <iact:actionData xml:id="d17">
      <inkml:trace xmlns:inkml="http://www.w3.org/2003/InkML" xml:id="stk17" contextRef="#ctx0" brushRef="#br0">30604 6140 764 0,'0'0'162'10,"-190"175"-102"6,159-148-60-15,10 2-618 15</inkml:trace>
    </iact:actionData>
  </iact:action>
  <iact:action type="add" startTime="31556">
    <iact:property name="dataType"/>
    <iact:actionData xml:id="d18">
      <inkml:trace xmlns:inkml="http://www.w3.org/2003/InkML" xml:id="stk18" contextRef="#ctx0" brushRef="#br0">27731 6118 664 0,'0'0'326'17,"0"0"-126"-17,0 0 38 16,0 0-124-16,0 0-44 17,0 0-40-17,0 0-14 1,-7 0 8 16,-12 0 104-17,2 27-2 9,0 4-82 8,6-1-14-17,3-9-16 16,5-7 4-15,3-2-13-1,0-5-5 17,0 1 0-17,16-5 0 16,4-3 0-16,0 0 0 17,-1 0 0-17,-1 0 0 17,-11-16 0-17,-1-14 0 0,-6-2 0 16,0 4 0-16,0 0 0 17,-11 11 0-17,-20 5 0 17,3 12 0-17,-8 0 0 7,1 0 0 11,5 27 0-17,1 0 0-1,17-1 0 15,0-8 0-14,12 1 0 10,0-6 0 6,0-1 0-17,34-4 0 0,2-3 0 19,7-5 0-19,-2 0 0 16,1 0 0-14,-7-5 0-2,-25-20 0 11,3-2 0 5,-13-8 0-16,0 6 0 16,0 11 0-15,-17 6 0-1,-15 7 0 16,1 5 0-16,-6 0 0 16,9 0 0-16,-1 18 0 16,13-1 0-15,9 0 0 14,7-7 0-14,0 3 0 15,0 4 0-15,26-3 0 7,4 0 0-7,10-8 0 15,-13-3 0-15,-2-3 0 16,-6 0 0-16,-9-3 0 9,-7-24 0-9,-3-5 0 17,0-2 0-17,0 2 0 10,-24 5 0-10,-12 10 0 13,0 14 0-13,4 3 0 15,-4 0 0-16,2 31 0 19,11 8 0-18,19 4 0-1,4-4 0 18,0-2 0-18,1-6 0 11,27-9 0-10,4-5 0 15,8-12 0-15,0-5 0 16,0 0 0-16,-2-8 0 6,-15-22 0-2,-3-4 0 12,-17-6 0-17,-3 3 0 3,0-2 0 7,-3 5 0 8,-30 12 0-16,5 14 0-2,-8 8 0 19,9 0 0-19,-10 19 0 4,7 20 0 14,11-1 0-17,8-1 0 2,11-5 0 14,0 0 0-17,0-8 0 10,27-6 0 6,6-6 0-14,4-12 0-2,-7 0 0 12,3 0 0 4,5-24 0-14,-15-1 0-2,-15-4 0 19,0 8 0-17,-8 2 0 8,0 6 0-9,-20 4 0 21,-13 9 0-22,7 0 0 1,-8 4 0 10,11 14 0-7,10 1 0 8,6-6 0-12,7-7 0 16,0 3 0-15,0-7 0 8,16-2 0-4,14 3 0 7,3-3 0 5,4 0 0-15,-33 0-7-2,-4 0-657 10</inkml:trace>
    </iact:actionData>
  </iact:action>
  <iact:action type="add" startTime="33685">
    <iact:property name="dataType"/>
    <iact:actionData xml:id="d19">
      <inkml:trace xmlns:inkml="http://www.w3.org/2003/InkML" xml:id="stk19" contextRef="#ctx0" brushRef="#br0">24237 9419 418 0,'0'0'184'1,"0"0"-60"15,0 0-42-15,0 0-42 12,0 0-20-12,0 0 2 16,0 0 56-17,-3 21 32 16,3-21-26-16,0 0-8 15,0 0-24-13,0 0-22-2,0 0-6 16,3 0 18-16,11-6 8 7,-1-9 10 9,2 2 12-16,8-4 34 17,6-3 2-17,-6 1-26 15,0-4-26-14,5 3-4 15,1 1-2-15,-5-4-25-1,13-1-25 18,-1-2 0-18,-4 0 0 12,7-3 0-12,-1 2 0 13,-2 2 0 5,3 0 0-17,-12 0 0-1,11-4 0 14,-2 4 0-14,-8 0 0 18,5 1 0-17,-5 2 0 1,4 0 0 8,-8-4 0 12,11 2 0-22,-7-8 0 0,5 4 0 9,3 0 0 12,-7 3 0-21,7 3 0 1,-8-5 0 7,4 2 0 17,-5 0 0-25,2 3 0 1,-4-3 0 14,-6 3 0-14,1 1 0-1,3 2 0 9,2-1 0 8,7 1 0-17,-7-1 0 24,8-7 0-24,-3-5 0 0,4 4 0 3,-7-6 0 15,2 9 0-18,-8-1 0 12,2 8 0-11,-6-2 0 17,-1 0 0-18,-3-1 0 3,4 0 0 14,4 2 0-17,-1-8 0 10,3 5 0 8,-2 0 0-18,8 1 0 1,-6 2 0 16,4-3 0-15,4-1 0 8,-8-1 0-8,0 6 0 15,0-4 0-16,-1-3 0 8,3-4 0-9,-1-5 0 20,0-1 0-18,3 0 0 17,2-1 0-18,-9 6 0-1,4 0 0 9,-4 8 0 3,4-1 0-11,0 4 0 25,2-1 0-25,-4-5 0 0,2-6 0-1,4-3 0 22,4 4 0-22,2-5 0 1,-10 8 0 9,3-3 0 6,2 4 0-15,-3-2 0 2,2-4 0 13,2-5 0-16,-4 2 0 13,8-5 0-12,3 1 0 16,-2-1 0-16,0 1 0 8,-5 3 0 7,-4 5 0-15,-4 6 0 0,-3 4 0 17,-2 8 0-16,4 1 0-1,-2 2 0 16,1-2 0-17,3-5 0 9,5-5 0 9,2-6 0-17,6-6 0-1,-8 4 0 11,-1 0 0 6,-2 8 0-15,-2-1 0-2,-1 7 0 11,-15 1 0 6,13-2 0-17,-4 1 0 2,0-8 0 16,2 2 0-18,-8 3 0 12,3 3 0-11,3 2 0 15,-9-3 0-16,6 0 0 18,-3-3 0-17,5 3 0 9,-8 0 0-8,5 6 0 14,-2 1 0-15,3-3 0 16,1 2 0-16,-4-2 0-1,4 3 0 8,-7 0 0 8,6 3 0-15,-10 6 0 16,1-3 0-16,-1 4 0 13,-3 0 0-12,0 0 0-1,0 0 0 14,0 0 0-15,0 0 0 15,0 0 0-14,0 0 0 15,0 0 0-16,0 0 0 16,0 0 0-16,0 0 0 16,0 0 0-16,0 0 0 15,-25 0 0-14,-9 0 0 16,-1 8 0-17,-12 4 0 0,1 0 0 11,-2 1 0 9,-6 4 0-20,2 3 0 1,2 2 0 9,9-5 0-7,8-5 0 14,12-4 0-17,17-5 0 12,4-3 0-11,0 0 0 18,0 0 0-19,0 0 0 16,17 0 0-16,11 0 0 17,8-9 0-16,5-2 0-1,2 3 0 8,-2 2 0 8,-5 0 0-15,0 1 0 17,5 0 0-18,-11-2 0 2,1 2 0 6,-2 0 0 7,-7 1 0-15,-7 0 0 17,1 0 0-17,0-5 0 18,-11 4 0-18,8-1 0 12,-9 4 0-11,-4 2 0 15,0 0 0-15,0 0 0 17,0 0 0-18,0 0 0 1,0 19 0 16,0 18 0-17,0 5 0 13,-10 5 0-13,0-3 0 18,-5 5 0-17,10-4 0-1,-11-3 0 9,3-5 0 10,1 2 0-18,-4 4 0 17,-4 1 0-17,15-30-255-1,-8-1-501 9</inkml:trace>
    </iact:actionData>
  </iact:action>
  <iact:action type="add" startTime="36782">
    <iact:property name="dataType"/>
    <iact:actionData xml:id="d20">
      <inkml:trace xmlns:inkml="http://www.w3.org/2003/InkML" xml:id="stk20" contextRef="#ctx0" brushRef="#br0">26359 9352 57 0,'0'0'341'10,"0"0"-203"6,0 0-4-15,0 0-6 13,0 0 0-14,0 0-18 14,0 0 8-13,11-87-18 16,-5 73 10-17,-6-3-26 0,0 0-32 17,0-3-2-17,0-5-22 16,0-4 4-15,0 0-14 15,0-7 4-15,0 6 4 10,0 3 14-11,0 2-4 25,0 2-2-25,0 0-8 0,0 1 8 12,-10-8-20-12,3 0-4 13,-9-4 0 0,3 1-2-13,3-6-4 17,-3-1-2-17,8 4-2 1,-2 3 2 18,-6 1 0-18,9 10-2 7,-12 3 2-5,10 2-2 14,-12 2 0-16,2 2 2 20,-1-4-4-21,1 2 4 0,4-2-2 30,-3 2 0-30,-6-5 2 2,5 3-6-2,6 0 6 9,-7 0-2-5,4 2 0 4,8-2 0 8,2 2 0-15,-8-6 0 10,7 5 0-11,-4-5 0 17,-8 4 0-16,-1 4 0 17,-3 2 0-17,-1 4 0-1,5 2-2 15,0 0-4-14,5 2-4 12,-5-5 2-12,9 2 0 16,-6-3 0-17,8 1 6 17,-8-1 0-16,7 7-4 6,-7 0 2 11,6 2-8-18,-2 0-2 2,5 0-2 19,4 0 6-21,0-5-2 0,0 3 4 16,0-8 4-15,0 3 4 8,0 1 0 7,0 1 4-16,0 5-2 16,4 0 4-15,5 0 4-1,7 0 0 17,-4 0-2-17,8 11-6 9,-1 13-2 6,1 0 4-14,3 6-4 16,-1 2 2-16,7 0 4 0,-9 0-2 15,1 1 0-15,0 4-4 9,-3-2 2 9,5-4-2-18,-3-4 0-1,3 5 0 13,-5-4 0-12,2 2 0 14,-4 7 2-14,-13 3-2 16,-2 5-4-15,-1 2-4-2,0-2-20 10,0 2-8 10,0 2-18-19,0-5 16 0,0 5 12 19,0-2 16-20,0 3 8 1,0-3 2 7,0-3 0 8,0-7 0-15,0-7 0 8,0-8-4 11,0-5-24-20,0-2-20 0,0-4-36 11,0-2 18 6,0-1 52-17,0 1 14 14,0-1-2-12,0-3 2-2,0-5-2 17,0 0-6-17,0 0-28 17,0-26 24-16,0-13 12 14,0 0 2-14,0 3 34-1,0-4 14 16,0 1-30-14,-13-12-6 14,-7-13-12-16,-3-15-2 8,-2-12-4 9,5-8-30-16,-19-9-84 3,-2 4-2 12,24 73 22-15,-6 11-198 7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23:14.014"/>
    </inkml:context>
    <inkml:brush xml:id="br0">
      <inkml:brushProperty name="width" value="0.05292" units="cm"/>
      <inkml:brushProperty name="height" value="0.05292" units="cm"/>
    </inkml:brush>
  </inkml:definitions>
  <iact:action type="add" startTime="2306">
    <iact:property name="dataType"/>
    <iact:actionData xml:id="d0">
      <inkml:trace xmlns:inkml="http://www.w3.org/2003/InkML" xml:id="stk0" contextRef="#ctx0" brushRef="#br0">6945 14470 1452 0,'13'0'376'3,"-8"0"-218"-3,-5 0-97 8,0 0-61 13,0 0 0-20,0-25 0-1,0-12 0 13,0-10 0-12,0-10 0 12,0-7 0 6,0-10 0-19,0-2 0 0,0-5 0 13,2-1 0-13,-2 3 0 18,9 3 0-17,-5 6 0 14,1 1 0-14,6-3 0 13,-6 1 0-14,2-6 0 16,-1-4 0-15,1-6 0-1,-4-6 0 10,0 0 0 10,-3 3 0-19,10 9 0-1,-6 7 0 15,-1 4 0-14,10 3 0 14,-3-4 0-14,6-2 0 13,-1-2 0-12,-5 2 0 11,7-4 0-12,-2 5 0 14,-6-4 0-13,7-1 0 12,-3-1 0-14,-6-1 0 14,9 4 0-12,1 2 0 10,-7 2 0-11,11 1 0 13,-4-3 0-13,6 0 0 14,-7-6 0-14,2 3 0 15,0 6 0-15,3-1 0 13,-5 7 0-13,1 0 0 13,-5 7 0-13,6 8 0 13,3 2 0-13,-1 8 0 14,0-1 0-13,1 5 0 11,2-2 0-11,3 1 0-2,-3 2 0 15,0-5 0-13,2 5 0 12,-5 0 0-13,1 4 0 14,8 4 0-13,-6 3 0 12,4 7 0-13,2-5 0 12,3 6 0-11,0 5 0 10,-4 0 0-11,-5 0 0 13,7 5 0-13,-10-1 0 20,7 2 0-20,-3 4 0-1,8 0 0 13,-4 0 0-11,5 1 0 11,-7 23 0-12,9 3 0 10,-3 7 0 9,-2 0 0-19,4 5 0-1,-7 3 0 15,9 2 0-13,-2 5 0 12,-4 7 0-14,8 6 0 14,1 6 0-12,2 3 0 11,-1 4 0-12,-1 5 0 14,2 5 0-14,-2 3 0 15,-1 6 0-16,-8 5 0 15,8 6 0-15,-6 4 0 2,-5-3 0 12,5 5 0-12,-4-5 0 13,-4 3 0-15,10 2 0 15,-2 1 0-13,-5 0 0 11,6-8 0-12,-5-3 0 13,-5-8 0-12,0-6 0 12,-5-3 0-14,-2 0 0 15,-12 3 0-14,-1 4 0 13,-3 5 0-13,0-4 0 14,0-4 0-14,0-10 0 15,0-10 0-15,0-7 0 1,0-1 0 7,0-5 0 7,0 1 0-15,0-10 0 12,6-13 0-12,-6-9 0 18,0-14 0-18,0-1 0-1,0-9 0 15,0 0 0-15,0 0 0 15,0 0 0-14,0 0 0 14,0 0 0-15,0 0 0 12,0-31 0 9,-6-14 0-21,-17-16 0 0,-5-16 0 13,-5-7 0-12,-6-6 0 13,-5-9 0-11,-1-2 0 9,-7 1 0-10,9 0 0 13,5 16 0-14,7 15 0 12,14 15 0-11,4 16 0 13,7 14 0-15,6 11 0 2,-4 3 0 11,4 8 0 3,0 2 0-16,0 0 0 1,0 0 0 13,0 0 0 5,0 0 0-19,0 19 0 0,0 24 0 13,10 18 0-12,15 11 0 13,7 14 0-14,-5 6 0 16,11-2 0-15,-2 4 0 14,5-4 0-14,2-9 0 17,-2 0 0-17,11-6 0-1,-7 1 0 14,-3-5 0-12,-2-11 0 7,-6-16 0 6,-11-19 0-14,-10-13 0 13,-9-12 0-13,-1 0 0 18,2 0 0-18,8 0 0-1,6-45 0 15,5-19 0-15,-1-30 0 11,11-12 0 9,-11-9 0-19,0-4 0-1,6 0 0 10,-4 11 0 10,-1 14 0-19,0 21 0-1,5 23 0 16,-9 16 0-16,-9 11 0 14,1 8 0-12,-8 6 0 0,-4 2 0 7,0 7 0 10,0 0 0-18,0 0 0-1,0 0 0 14,-8 0 0-2</inkml:trace>
    </iact:actionData>
  </iact:action>
  <iact:action type="add" startTime="7620">
    <iact:property name="dataType"/>
    <iact:actionData xml:id="d1">
      <inkml:trace xmlns:inkml="http://www.w3.org/2003/InkML" xml:id="stk1" contextRef="#ctx0" brushRef="#br0">10305 14857 272 0,'0'-20'62'2,"0"5"62"-2,0-11 96 14,0-4-40-13,0-15-6 11,0-9-40-11,0-14 72 14,7-7-52-15,12-2-54 16,-6-1-60-15,-1-1-2 13,4-5-14-13,-12-8-12 12,9-11 0-12,-10-11 6 12,-3-12 4-12,4-5-2 18,-4 5 12-18,0 8-10 0,0 17-4 13,0 5-8-11,0 7-6 5,-4 1-2 8,1 1 2-15,-1-5-2 18,-5-7 0-18,8-13 0-1,1-15-2 15,-3-4 8-14,0-4 10 13,-1 5 4-13,4 9-10 12,0 12-8-11,0 8-2 11,0 5-2-12,0 9 0 13,0 3 2-13,11-2-2 13,9 4 0-14,-4-12 0 15,-11-7 0-14,6-2 2 13,-11-7-2-13,0 3 0 18,0 11 0-18,0 6 0 13,0 12 0-14,-11 10 0 2,9 3 0 14,2 1 2-16,0-1-2 9,0 3-2 11,0 3 2-19,0 8 0-1,0 16 2 10,0 13 0 10,0 12-2-20,0 10 6 1,0 0 38 12,0 0-31-12,0 0-13 19,0 0 0-19,-3 0 0-1,-13 17 0 14,9 12 0-12,-10 9 0 6,1 9 0 7,-7 21 0-15,5 2 0 20,-2 8 0-19,10-6 0 0,-10-2 0 12,-1-11 0-10,5-8 0 10,3-18 0-13,3-9 0 14,9-16 0 0,-8-8 0-12,9 0 0-2,0-11 0 14,0-26 0-12,20-11 0 12,-1-2 0-13,3-1 0 14,-2 3 0-14,8-5 0 13,-14 2 0-14,4 3 0 15,2 1 0-13,-7 4 0 14,-7 9 0-15,7 12 0 11,-9 7 0-11,-4 13 0 17,4 2 0-18,2 0 0 2,-3 11 0 13,7 37 0-15,6 19 0 15,2 14 0-15,5 10 0 13,1 5 0-10,5 8 0 9,2 7 0-10,-1 12 0 12,-2 3 0-13,4 9 0 14,-8 5-175-14,-21-97-293 14,-3 2-762-15</inkml:trace>
    </iact:actionData>
  </iact:action>
  <iact:action type="add" startTime="8823">
    <iact:property name="dataType"/>
    <iact:actionData xml:id="d2">
      <inkml:trace xmlns:inkml="http://www.w3.org/2003/InkML" xml:id="stk2" contextRef="#ctx0" brushRef="#br0">10188 14223 222 0,'0'0'218'15,"0"0"-56"-15,0 0-50 12,0 0-62-12,0 0-6 19,0 0 64-18,-3-90 64 10,3 90 116-10,0 0 14 15,0 0-114-16,3 2-50 14,4 27-95-13,6 6-43 17,3 11 0-17,-6 10 0-1,3 12 0 13,-4 10 0-13,4 6 0 15,3 3 0-1,-6-1 0-13,0-11 0 0,-7-11 0 15,-3-10 0-15,0-18 0 13,0-4 0-13,0-16 0 15,0-11 0-16,-3-5 0 15,3 0 0-14,0-5 0 13,0-38 0-13,0-11 0 18,0-8 0-19,10-7 0 0,8 0 0 15,5-7 0-13,-3-3 0 12,12 3 0-14,-7 16 0 15,-2 19 0-13,-6 20 0 12,-2 11 0-13,-7 10 0 8,-2 0 0 11,-3 0 0-20,2 5 0 0,-5 32 0 12,0 6 0 1,0 10 0-11,0 3 0 0,-5 8 0 17,-11 4 0-19,-4 2 0 3,-5 1 0 6,-7-9 0 7,-4-9 0-16,12-11 0 15,0-11 0-15,4-12 0 17,4-8 0-17,0-2 0 2,15-9 0 12,1 0 0-12,0 0 0 12,0-20 0-13,0-2-363 12,0 0-363-11</inkml:trace>
    </iact:actionData>
  </iact:action>
  <iact:action type="add" startTime="17803">
    <iact:property name="dataType"/>
    <iact:actionData xml:id="d3">
      <inkml:trace xmlns:inkml="http://www.w3.org/2003/InkML" xml:id="stk3" contextRef="#ctx0" brushRef="#br0">27942 16367 25 0,'0'14'87'3,"-6"-9"-45"11,6 1 24 1,0-4 134-14,0-2 20 11,0 0-18-10,0 0-12 16,0 0-68-17,0 0 46-1,0 0 14 12,0 0-24-11,0 0-28 19,0 0-58-20,0 0-30 11,0 0-18-10,0 0-16 13,13-2 32-14,3-11-22 15,6-8 6-15,-4 5-8 19,0-4-5-19,5-4-11 13,-4 2 0-12,3 0 0 17,-4 3 0-18,3-4 0 0,-1-2 0 14,0 8 0-1,1-5 0-11,-3 2 0 11,0 3 0-12,2-3 0 17,0 3 0-17,4-8 0-1,-4 8 0 15,0-3 0-14,0 1 0 14,4-2 0-15,-7 3 0 15,6-1 0-14,-7-5 0 12,2 7 0-12,0-2 0 13,3 0 0-13,-7-5 0 20,15 2 0-21,-9 3 0 0,1 0 0 9,-1 2 0 11,0 2 0-19,-4 0 0-1,-1 5 0 13,2-4 0-12,3-3 0 12,1 0 0-10,6 0 0 12,-6 0 0-15,2 0 0 14,-6-2 0-13,3 2 0 14,-1-5 0-14,-4 2 0 13,2 0 0-14,4 0 0 15,-4 1 0-14,-1-1 0 13,4 3 0-14,-1-3 0 16,-3 1 0-15,-4 2 0 14,1-4 0-14,4 4 0 13,-4-1 0-9,2-1 0-5,3-1 0 15,3-5 0-15,-4-1 0 15,-1-2 0-14,7 2 0 11,-7 1 0-8,-4 0 0 10,7 3 0-14,-5-5 0 14,2 0 0-14,7-3 0 14,-7-5 0-12,-1-7 0 13,-1 0 0-15,2-2 0 17,0-1 0-16,4 2 0 15,-2 6 0-15,-5 1 0 1,0 4 0 10,-6 5 0-10,6-4 0 8,4-3 0 7,-9-2 0-17,8-3 0 14,0-4 0-13,-5 2 0 16,10-3 0-16,-6 0 0 0,4 1 0 14,-4-2 0-14,5 1 0 17,-10 5 0-17,3 4 0 6,3 5 0-6,-9 1 0 17,7-5 0-17,-7 1 0 12,3-4 0-13,-3 5 0 16,9-2 0-14,-10-6 0 12,8 0 0-14,2 1 0 14,-5-1 0-12,3 4 0 13,-8 6 0-14,7-5 0 1,-2 8 0 12,2-4 0-12,3-3 0 13,-5-5 0-15,2-10 0 9,3-2 0 12,-5-1 0-21,2-2 0 0,3 7 0 15,-9-4 0-13,6 6 0 11,-8 2 0-12,1 4 0 14,-5 0 0-14,8 1 0 12,-6-5 0-12,-2 0 0 14,2 1 0-14,1-5 0 18,-4-4 0-18,0-4 0-1,0-6 0 26,0 0 0-23,0 0 0-3,0 0 0 11,0 11 0-9,0 6 0 12,0 4 0-13,0 10 0 14,0 1 0-15,0 2 0 3,0-5 0 12,0-12 0-15,-4-16 0 15,-12-4 0-15,4-4 0 15,-3 10 0-13,-1 7 0 11,8 11 0-12,-5 9 0 14,6 6 0-13,-3-1 0 11,6-4 0-12,1-9 0 14,-9-7 0-14,5-4 0 13,-6 0 0-14,1 7 0 15,-8 5 0-13,11 6 0 17,-1 8 0-18,9-3 0-1,-8 7 0 14,5 1 0-13,-2-7 0 14,-7 2 0-14,-5-8 0 13,-1 5 0-13,-1 2 0 13,-2 0 0-13,9-1 0 9,-3-2 0 9,3-9 0-18,9-5 0-1,-3-4 0 13,-6 6 0-11,0 2 0 13,5 5 0-15,-8 7 0 14,6 7 0-12,-3 2 0 11,12 2 0-12,-11 7 0 13,11 1 0-12,-2-6 0 13,0-4 0-15,-4-5 0 16,-6-5 0-14,-3-8 0-2,1 5 0 14,2 1 0-12,-3 7 0 14,12 7 0-16,-6 5 0 14,7 5 0-12,3-4 0 11,0 2 0-13,0 2 0 13,0-4 0-11,-3-2 0 18,3 3 0-20,0 3 0 2,0-5 0 12,0 5 0-2,0-8 0-12,0 1 0 14,0 1 0-13,0 3 0 13,-4 3 0-13,4 5 0 13,0 0 0-12,0 0 0 16,0 0 0-17,0 0 0-1,-3 0 0 11,3 0 0 4,0 7 0-14,0 24 0 18,0 17 0-18,0 9 0-1,-6 4 0 13,2-1 0-12,-1 2 0 14,2-5 0-13,-10-5 0 12,6 2 0-14,-2-2 0 15,-1-3 0-14,0-2 0 11,3-6 0-11,4-6 0 13,-7-13 0-12,10-14 0 18,0-5 0-20,0-3 0 0,0 0 0 9,0 0 0 8,0 0 0-17,0 0 0 15,0-13 0-15,0-27 0 21,0-14 0-20,0-13 0-1,0-9 0 13,0-2 0-13,0 5 0 15,10 5 0-14,-7 15 0 13,-3 11 0-14,4 10 0 15,-1 8 0-14,6 7 0 13,-8-4 0-13,2 4 0 14,4 8 0-14,2-4 0 13,1 11 0-14,3 2 0 15,5 0 0-13,5 0 0 17,1 7 0-18,10 31 0-1,8 6 0 14,-2 7 0-12,1 6 0 12,-5-7 0-13,5-8 0 7,-2-8 0 15,-14-12 0-22,-2-7 0-1,-3-8 0 8,-4-1 0 12,-7 1 0-20,-3-7 0 0,-4 4 0 13,-2-4 0-11,0 0 0 11,0 0 0-12,0 0 0 14,0 0 0-15,0 0 0 19,0-4 0-18,0-16 0 12,0 0 0-11,0 6 0-2,-2-1 0 14,-12 3 0-12,10 5 0 13,-12-11 0-15,-1-1 0 15,-3-1 0-15,-7-7 0 16,-3-1 0-15,2-4 0 13,-11 2 0-14,16 1 0 16,-10 2 0-14,5 4 0 12,11 1 0-14,-9 5 0 17,0 2 0-17,18 2 0 14,-12 1 0-12,16-2 0 1,-5 1 0 4,3 3 0 9,5 5 0-15,1 5 0 14,-3 0 0-14,-6 0 0 15,8 0 0-16,-5 0 0 14,2 0 0-14,4 0 0 15,-3 0 0-15,3 15 0 16,-13 5 0-16,11 21 0 18,-11 12 0-17,3 16 0 0,-6 6 0 15,0 6 0-16,9-5 0 15,-13-6 0-15,9-10 0 11,6-13 0-10,3-10 0 20,-1-12 0-21,-5-8 0 0,8-9 0 15,0-2 0-13,0-2 0 11,0-2 0-13,0 0 0 16,0-2-49-15,0 0-677 14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37:43.345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64">
    <iact:property name="dataType"/>
    <iact:actionData xml:id="d0">
      <inkml:trace xmlns:inkml="http://www.w3.org/2003/InkML" xml:id="stk0" contextRef="#ctx0" brushRef="#br0">10939 4901 942 0,'0'0'274'4,"0"0"-106"4,0 0-16 1,0 0-10-2,0 188-58-1,0-135 22 2,0 4-2 0,0-5-29 0,0 0-75-2,0-1 0 2,0 5 0 0,0-3 0 0,0 1 0-2,0-13 0 2,0-7 0 0,0-17 0 0,0-12 0-2,0-5 0 2,0 0 0 0,0 0 0 0,0-15 0-2,0-32 0 2,0-12 0 1,0-7 0-2,0-11 0-1,0-13 0 2,-5-11 0 2,-5-9 0-2,0 1 0-2,7 11 0 2,3 16 0-1,0 15 0 1,0 10 0-2,0 16 0 3,0 7 0-2,0 8 0 2,13 7 0-3,0 4 0 1,9 1 0 0,7 6 0 2,-9 8 0-3,6 0 0 3,-5 0 0-1,3 7 0-2,8 23 0 1,-4 9 0 1,5 3 0-1,-10 1 0 2,2-2 0-4,-9-1 0 3,-5-1 0 0,-11 4 0 1,0-4 0-3,0 0 0 1,0-9 0 2,-29-1 0-1,2-12 0-3,-12-4 0 4,-2-4 0-2,2-9 0 1,3 0 0-2,8 0 0 2,11 0 0 1,4-4 0-2,5-3 0-1,8-1 0 3,0 5 0-1,0 3-899-1</inkml:trace>
    </iact:actionData>
  </iact:action>
  <iact:action type="add" startTime="17287">
    <iact:property name="dataType"/>
    <iact:actionData xml:id="d1">
      <inkml:trace xmlns:inkml="http://www.w3.org/2003/InkML" xml:id="stk1" contextRef="#ctx0" brushRef="#br0">28543 4829 1180 0,'0'0'382'7,"0"0"-188"1,0 0-16-2,0 0-78 2,0 0-87 0,0 0-13 0,0 145 0-2,0-83 0 2,0 3 0 0,-11 2 0 0,6 3 0-1,-6-8 0 0,6-4 0 2,-2-6 0-2,-2-13 0-1,2-12 0 2,6-10 0 0,1-14 0 0,-3-3 0-2,3 0 0 2,0 0 0 0,0 0 0 0,0-5 0-2,0-20 0 2,0-5 0 0,0-2 0 0,0-14 0-2,0-7 0 2,0-11 0 0,0-9 0 0,0-2 0 0,0-5 0 0,0 7 0 0,0 6 0 0,3 14 0-2,5 8 0 2,5 13 0-1,6 7 0 2,-3 8 0-5,-3 7 0 4,6 0 0 0,1 10 0 0,1 0 0-2,2 0 0 3,3 6 0-1,-6 22 0-1,3 8 0 0,-2 10 0 0,-1-4 0 2,-16 0 0-1,-1 0 0-2,-3-5 0 1,0-5 0 2,0 3 0-2,-17-5 0-1,-14-1 0 3,-5-7 0-1,3-7 0 0,2-3 0-2,-2-9 0 1,13-3 0 2,8 0 0-1,-4 0 0-2,5-1 0 3,6-22 0-3,5-7 0 2,0-7 0-2,0 22-121 2,0 5-957 1</inkml:trace>
    </iact:actionData>
  </iact:action>
  <iact:action type="add" startTime="29141">
    <iact:property name="dataType"/>
    <iact:actionData xml:id="d2">
      <inkml:trace xmlns:inkml="http://www.w3.org/2003/InkML" xml:id="stk2" contextRef="#ctx0" brushRef="#br1">7645 9608 1150 0,'0'0'324'7,"0"0"-156"-1,0 0 2 2,0 0-76 0,0 0-20 0,0 0-7-2,0 0-67 2,0-4 0 0,0 3 0 0,0 1 0-2,0 0 0 2,16-4 0 0,23 2 0-2,9-1 0 2,22-4 0 0,9 4 0 0,10-7 0 0,11 3 0 0,10-3 0 0,0 2 0 0,8 2 0-3,2 3 0 4,5 0 0-1,-1 3 0 0,10 0 0-3,-11 0 0 3,-1 0 0 0,-4 12 0 1,-3-4 0-4,-5 2 0 4,-3-3 0-1,-17-4 0 0,-11 4 0-2,-17-4 0 1,-4 1 0 1,-2 2 0 1,-12 0 0-3,-8-5 0 1,-16 3 0 2,-9-4 0-1,-1 0 0-1,-4 0 0-2,-6 0 0 4,0 0 0-2,0 0 0-1,0 0 0 3,0 0 0-2,-47 0 0 2,-25-4 0-4,-17-6 0 4,-15 0 0-1,-22 3 0-1,-2 4 0-1,-11 0 0 2,-2-1 0 1,-1 4 0-2,-5-5 0 1,7 5 0-1,3 0 0 1,15 0 0 0,10 0 0 0,21 0 0-2,5 0 0 1,15 0 0 2,8 0 0-4,6 5 0 4,15-5 0-2,10 2 0 1,9-2 0-2,8 0 0 3,10 0 0-2,5 0 0 1,-5 0 0-2,5 0 0 2,0 0 0 0,0 0 0 0,0 0 0-2,0 0 0 2,0 0 0 0,0 0 0 0,8 0 0-2,35 0 0 3,28 0 0-2,16 0 0 2,13 0 0-3,23 0 0 2,12 0 0 0,9 0 0 0,17 0 0-2,20 0 0 2,14-7 0 0,7-3 0-1,-8 1 0-1,-13 1 0 2,-30 5 0 0,-22 3 0 0,-38 0 0-1,-14-2 0 0,-33-1 0 2,-14-1 0-1,-17 4 0-3,-3-1 0 3,-7-3 0 0,-1 1 0 0,-2-2 0-2,0-3 0 2,0-4 0 0,0 7 0 0,-15 1-365-2</inkml:trace>
    </iact:actionData>
  </iact:action>
  <iact:action type="add" startTime="30416">
    <iact:property name="dataType"/>
    <iact:actionData xml:id="d3">
      <inkml:trace xmlns:inkml="http://www.w3.org/2003/InkML" xml:id="stk3" contextRef="#ctx0" brushRef="#br1">10288 9281 214 0,'0'0'344'7,"0"0"-116"0,0 0-58-1,0 0-20 2,0 0 42 0,0 0 2 0,0 0-4-2,-13 61-2 2,13-61-54 0,0 0-91 0,0 0-43-2,0 0 0 2,0-17 0 2,0-15 0-4,0-10 0 0,0-3 0 2,0-8 0 0,0-9 0 0,0-5 0-2,0-15 0 4,0-6 0-2,0-4 0 0,0-4 0 0,0 2 0-3,0 6 0 4,0 6 0-2,0 9 0 0,0 0 0 1,-3 0 0 0,0 1 0 0,-1-7 0-2,4-3 0 2,0-4 0 0,0-8 0 0,0-10 0-2,0-9 0 2,0 1 0-1,0 9 0 2,0 13 0-4,0 17 0 4,0 10 0-1,0 8 0 0,0-5 0-3,0 2 0 4,0-11 0-2,0-6 0 2,0-5 0-4,-3-2 0 4,-3 0 0-2,6 2 0 2,-5 14 0-3,5 12 0 2,0 10 0 0,0 5 0 0,0-4 0-3,0-8 0 3,0-5 0 0,0-6 0 1,0 0 0-4,0-3 0 5,0 3 0-3,0 6 0 1,0 7 0-2,0 5 0 1,-2 6 0 2,0 4 0-1,2 0 0-3,-3-3 0 4,3 0 0-1,-8 10 0 0,8 4 0-2,0 15 0 2,0 4 0-1,0 2 0 0,0 2 0 0,0 0 0 0,0 0 0 2,-2 0 0-1,2 0 0-3,-3 0 0 4,-4 22 0-1,-2 27 0 0,-1 15 0-3,-3 18 0 4,9 4 0-2,-9 17 0 2,10 8 0-1,-4 10 0-2,5 11 0 2,2 14 0-1,0 6 0-1,0 5 0 2,0 4 0 1,0-1 0-1,0 3 0-3,0-3 0 4,0-2 0-2,0-7 0 2,0-10 0-4,0-5 0 4,0-11 0-1,0-16 0 0,0-13 0-1,0-15 0 0,0-2 0 1,0-3 0 0,0 1 0-2,-12-5 0 2,8-1 0 0,-9-4 0-1,10-5 0-1,-7 0 0 3,4-13 0-2,2-3 0 1,1-16 0-1,3-7 0 0,0-6 0 1,0 0 0 0,0-3 0-1,0 0 0 1,0-3 0 0,0-2 0 0,0-3 0-3,0-6 0 3,0 0 0 0,0 0 0 0,0 0 0-2,0-2 0 2,0-36 0 1,0-18 0-1,0-26 0-3,0-19 0 4,3-19 0-1,1-19 0 0,-4-14 0-2,0-14 0 2,0-4 0-1,0-1 0 2,0-4 0-3,0-11 0 2,-7-8 0 0,3-19 0-1,-6 1 0 0,7 1 0 1,-5 19 0 0,0 21 0 0,0 31 0-2,4 21 0 2,-8 21 0 0,12 18 0-1,0 7 0-1,0 19 0 3,0 15 0-1,0 20 0 0,0 13 0-3,0 7 0 3,0 0 0 0,0 27 0 0,0 54 0-2,0 30 0 3,0 11 0-2,12-6 0 2,0-21 0-4,-9-69 0 3,7-12-799 1</inkml:trace>
    </iact:actionData>
  </iact:action>
  <iact:action type="add" startTime="34567">
    <iact:property name="dataType"/>
    <iact:actionData xml:id="d4">
      <inkml:trace xmlns:inkml="http://www.w3.org/2003/InkML" xml:id="stk4" contextRef="#ctx0" brushRef="#br1">8672 11985 578 0,'0'0'354'7,"0"0"-130"0,0 0 14 0,0 0-54 1,0 0-54-2,0 0-2 2,0 10-14 0,0-10-40 0,0 0-51-2,0 0-23 2,0 0 0 0,0 0 0 0,0 0 0-2,0 0 0 2,-3 0 0 0,-13-13 0 0,7-11 0-2,-7-1 0 2,-3-5 0 0,-1 0 0 0,0-6 0-2,8-4 0 3,-1-2 0-2,-3 0 0 1,9 3 0 0,-2-3 0-1,5-2 0 1,4 7 0 0,0-1 0-2,0 1 0 3,0 1 0-1,0-3 0 0,0-6 0-2,4-5 0 2,15-1 0-1,7-6 0 2,2 2 0-4,-4 4 0 4,11 4 0-1,-7 10 0 0,5 5 0-2,3 4 0 3,2 3 0-2,-5 8 0 2,-20 17 0-4,-8 0-1283 2</inkml:trace>
    </iact:actionData>
  </iact:action>
  <iact:action type="add" startTime="35173">
    <iact:property name="dataType"/>
    <iact:actionData xml:id="d5">
      <inkml:trace xmlns:inkml="http://www.w3.org/2003/InkML" xml:id="stk5" contextRef="#ctx0" brushRef="#br1">8822 11612 212 0,'0'0'518'8,"0"0"-270"-1,0 0-26-1,0 0-18 2,0 0-60 0,0 0 0 0,0 0 4-2,48-68-54 2,-35 60-38 0,-3-4 1 0,6 4-57 0,-6 3 0-2,-2 0 0 2,3 5 0 0,-2 0 0 0,3 0 0-2,-4 0 0 2,8 0 0 0,4 7 0 0,-4 18 0-2,5 1 0 3,-10 8 0-2,8 5 0 1,1 6 0-2,-2 4 0 2,5 3 0 2,-4-1 0-5,3-4 0 3,-2-10 0 0,7-9 0 0,-12-9 0-3,2-7 0 3,-1-7 0 1,2-5 0-2,-2 0 0 1,2 0 0-1,-6-24 0 1,-12-1-399-1,3 1-557 0</inkml:trace>
    </iact:actionData>
  </iact:action>
  <iact:action type="add" startTime="35585">
    <iact:property name="dataType"/>
    <iact:actionData xml:id="d6">
      <inkml:trace xmlns:inkml="http://www.w3.org/2003/InkML" xml:id="stk6" contextRef="#ctx0" brushRef="#br1">9344 11499 658 0,'0'0'548'7,"0"0"-196"1,0 0-120 0,-161 189-60 0,118-137-87-2,6 3-85 3,4-8 0-2,13-10 0 1,10-9 0-2,1-11 0 2,9-8 0 0,0-1 0-2,0 1 0 2,0-1-19 0,0-8-395 0,0 0-630 0</inkml:trace>
    </iact:actionData>
  </iact:action>
  <iact:action type="add" startTime="36038">
    <iact:property name="dataType"/>
    <iact:actionData xml:id="d7">
      <inkml:trace xmlns:inkml="http://www.w3.org/2003/InkML" xml:id="stk7" contextRef="#ctx0" brushRef="#br1">9562 11577 232 0,'0'0'852'4,"0"0"-388"4,0 0-144 1,0 0-141-2,0 0-179-1,0 0 0 3,111-16 0-2,-78 16 0 1,-6-3 0-2,3 3 0 2,-2-5 0 0,-5-2 0 0,3 3 0-2,-12 0 0 2,-2 2 0 0,-12 2 0 0,0 0-201-2,0 0-1087 2</inkml:trace>
    </iact:actionData>
  </iact:action>
  <iact:action type="add" startTime="36361">
    <iact:property name="dataType"/>
    <iact:actionData xml:id="d8">
      <inkml:trace xmlns:inkml="http://www.w3.org/2003/InkML" xml:id="stk8" contextRef="#ctx0" brushRef="#br1">9609 11787 282 0,'0'0'580'6,"0"0"-338"0,0 0-22 2,0 0-34-1,0 0-20-1,0 0 80 2,87-16-121 1,-42-2-125-2,-4 5 0 1,-9 6 0-1,4 5 0 1,-13-2 0 0,0 4 0-3,3 0 0 3,-11-4 0 0,1 4 0 0,-6-2 0 1,-10-1-123-3,0 3-1187 1</inkml:trace>
    </iact:actionData>
  </iact:action>
  <iact:action type="add" startTime="36742">
    <iact:property name="dataType"/>
    <iact:actionData xml:id="d9">
      <inkml:trace xmlns:inkml="http://www.w3.org/2003/InkML" xml:id="stk9" contextRef="#ctx0" brushRef="#br1">10356 10993 744 0,'0'0'568'6,"0"0"-212"2,0 0-186-2,0 0-40 2,9 161-51 0,-9-83-79-2,0 7 0 2,0 5 0 0,0 5 0 0,0-2 0 0,0-6 0-2,0-14 0 3,0-11 0-2,0-20 0 1,0-15 0-2,7-15 0 2,-4-12 0 0,11 0-81 0,-7-17-569-1,5-11-340 0</inkml:trace>
    </iact:actionData>
  </iact:action>
  <iact:action type="add" startTime="37073">
    <iact:property name="dataType"/>
    <iact:actionData xml:id="d10">
      <inkml:trace xmlns:inkml="http://www.w3.org/2003/InkML" xml:id="stk10" contextRef="#ctx0" brushRef="#br1">10746 11920 250 0,'0'0'1170'5,"0"0"-914"3,-9 181-48-2,-31-124-108 2,-7-1-56 0,-7-9-25-2,4-8-19 2,9-11 0 1,9-16-7-2,12-12-181-1,20 0-256 2,0-10-428 0</inkml:trace>
    </iact:actionData>
  </iact:action>
  <iact:action type="add" startTime="37679">
    <iact:property name="dataType"/>
    <iact:actionData xml:id="d11">
      <inkml:trace xmlns:inkml="http://www.w3.org/2003/InkML" xml:id="stk11" contextRef="#ctx0" brushRef="#br1">11134 11497 692 0,'0'0'272'7,"0"0"-58"-1,0 0-26 2,0 0-82 0,0 0-24 0,-26 155-22-2,26-131-6 3,0-4 0-2,0-3 34-1,0-9 14 2,20-6-48 0,8-2-20 0,11 0 2 0,6 0-25-2,4-7-11 2,-7-13 0 0,0-11 0-2,-5-9 0 2,-10-10 0 0,-4-6 0 0,-7 6 0-2,-11 13 0 4,-5 12 0-2,0 13 0 0,0 9 0-3,0 3 0 2,0 0 0 2,0 0 0-2,-5 16 0-1,-11 18 0 2,9 15 0 0,-6 11 0 0,6 14 0-2,-6 14 0 3,8 16 0-1,-5 5 0-1,2 4 0 0,-13-3 0 0,10-7 0 1,-14-13 0 0,2-6 0-2,-2-7 0 2,-2-18 0 0,-2-15 0 1,11-16 0-4,-5-16 0 3,3-12 0 1,-6-3 0-2,1-51 0-1,-4-25 0 2,26 29-15 0,3-1-565 1</inkml:trace>
    </iact:actionData>
  </iact:action>
  <iact:action type="add" startTime="38369">
    <iact:property name="dataType"/>
    <iact:actionData xml:id="d12">
      <inkml:trace xmlns:inkml="http://www.w3.org/2003/InkML" xml:id="stk12" contextRef="#ctx0" brushRef="#br1">11858 11373 1082 0,'0'0'574'5,"0"0"-244"3,0 0-269 0,0 0-61 0,0 0 0-2,185-3 0 2,-149 3 0 0,3-3 0 0,-18 0 0-2,-4 3 0 2,-17 0 0 0,0 0 0 0,0 0-35-2,-17 0-903 2</inkml:trace>
    </iact:actionData>
  </iact:action>
  <iact:action type="add" startTime="38624">
    <iact:property name="dataType"/>
    <iact:actionData xml:id="d13">
      <inkml:trace xmlns:inkml="http://www.w3.org/2003/InkML" xml:id="stk13" contextRef="#ctx0" brushRef="#br1">11834 11592 1280 0,'0'0'392'8,"0"0"-126"-1,0 0-157-2,0 0-109 3,0 0 0 0,161 0 0 1,-138 0 0-3,-2-5 0 3,-4-9 0-2,-5 5 0 0,-8 3-389-1,-4 6-811 3</inkml:trace>
    </iact:actionData>
  </iact:action>
  <iact:action type="add" startTime="38910">
    <iact:property name="dataType"/>
    <iact:actionData xml:id="d14">
      <inkml:trace xmlns:inkml="http://www.w3.org/2003/InkML" xml:id="stk14" contextRef="#ctx0" brushRef="#br1">12381 11682 712 0,'0'0'496'5,"0"0"-226"2,0 0-56 2,0 0-58-2,0 0-68-1,59 167-32 2,-56-154-1 0,7-6-55 0,-2-7 0-2,12 0 0 2,-1-5 0 0,2-31 0 0,-2-14 0-2,2-12 0 2,-8-12 0 0,-6-7 0 0,3-6 0-2,-4-4 0 4,-2-1 0-3,-4 13 0 1,5 13 0-1,-5 20 0 1,0 21 0 0,0 8 0-1,0 11 0-2,0 6 0 3,0 0 0 0,0-3 0 3,0 1 0-8,0 0 0 5,7-5 0 0,-3 5 0 1,0-2 0-2,10 2 0 0,1 2 0 0,-3-3 0 1,17 3 0-2,1-2 0 2,11-5 0 1,16 2 0-2,3 0 0 0,16 2 0 0,1-1 0 2,-6 4 0-2,1 0 0 2,-23 0 0-4,-17 0 0 3,-24 0 0 0,-8-5 0-2,0-3 0 2,-3 5-919 0</inkml:trace>
    </iact:actionData>
  </iact:action>
  <iact:action type="add" startTime="39531">
    <iact:property name="dataType"/>
    <iact:actionData xml:id="d15">
      <inkml:trace xmlns:inkml="http://www.w3.org/2003/InkML" xml:id="stk15" contextRef="#ctx0" brushRef="#br1">12923 11356 726 0,'0'0'406'7,"0"0"-78"2,0 0-92-4,0 0-112 3,0 0-40 0,0 0 2-2,139-20-29 2,-117 20-57 0,10 0 0 0,-12 0 0-2,0 17 0 2,-4 0 0 0,-11 5 0 0,-5 1 0-1,0-1 0 0,0-2 0 1,-16-3 0 0,-22 2 0-2,-1-5 0 2,1 3 0 1,8-5 0-2,1 3 0-1,17-5 0 2,-1-1 0 0,13 2 0 0,0-4 0-2,0 8 0 2,0 2 0 0,31 5 0 0,-5 1 0-2,-2 0 0 4,-3 5 0-4,-1 0 0 2,-9-1 0-2,-6 4 0 3,-5-5 0-2,0-1 0 1,0 3 0-1,-23-6 0 0,-8-5 0 2,1-4 0-2,-11-13 0 2,-12 0 0-4,9 0 0 3,28-9-367 0,6-2-505-2</inkml:trace>
    </iact:actionData>
  </iact:action>
  <iact:action type="add" startTime="40057">
    <iact:property name="dataType"/>
    <iact:actionData xml:id="d16">
      <inkml:trace xmlns:inkml="http://www.w3.org/2003/InkML" xml:id="stk16" contextRef="#ctx0" brushRef="#br1">13501 12182 1160 0,'0'0'430'7,"118"-150"-164"-1,-82 42-90 2,-10-21-161-2,-13-17-15 2,-13-14 0 0,0-6 0 0,-32-1 0-2,-21 12 0 2,-2 23 0 0,-21 29 0 2,-15 24 0-6,49 79-311 5,13 0-695-1</inkml:trace>
    </iact:actionData>
  </iact:action>
  <iact:action type="add" startTime="44131">
    <iact:property name="dataType"/>
    <iact:actionData xml:id="d17">
      <inkml:trace xmlns:inkml="http://www.w3.org/2003/InkML" xml:id="stk17" contextRef="#ctx0" brushRef="#br2">25443 9441 31 0,'0'0'223'8,"0"0"-11"-1,0 0 8-1,0 0-64 2,0 0-34 0,0 0-8 0,0 0 40-2,0 0-32 2,0 0-26 0,0 0-30 0,0 0-16-2,0 0-6 2,0 0-32 1,0 0 6-4,0 0-6 3,0 0 2 0,0-10 36 0,0-4 86 0,0 1-60-2,0-2-34 2,2-2-16 0,9 0-14 0,-8 0 0-2,4 6 12 2,3 0-21 0,-7 5-3 0,1 3 0-2,-4 1 0 2,0 2 0 0,0-2 0 0,3-6 0-2,7 1 0 2,-7-2 0 1,4-5 0-2,4 3 0-1,-1-2 0 2,3-4 0 0,-8 2 0 0,9-2 0-2,-6 0 0 2,5 2 0 0,-7 2 0 0,7-1 0 0,-9-1 0 1,10 7 0-2,-14 0 0 1,7-1 0-4,-4 1 0 5,7-3 0-2,-4-2 0 1,7 0 0-1,-6-4 0 0,6 3 0 2,-6 1 0-2,6-4 0-1,-8 9 0 2,2-4 0 0,-1 5 0 1,-3-3 0-3,1 5 0 2,2-1 0-1,4-3 0 1,-7 2 0-1,4-5 0 0,3-1 0 2,-7 4 0-2,4-2 0 0,3-1 0 1,-7 0 0 0,2 2 0-1,8-1 0 0,-10 2 0 0,4-3 0 2,2 4 0-1,-5-3 0-3,2 2 0 3,4 4 0 0,-7-1 0 1,1 0 0-4,0-1 0 3,5-5 0 0,1-1 0 1,3-2 0-4,3-6 0 3,-7 3 0 0,4-2 0-2,-3 0 0 2,3-4 0 1,3 9 0-2,2-7 0 2,-13 1 0-3,10 2 0 1,-5-3 0 2,3-1 0-1,-6 6 0-3,6-7 0 3,3 9 0 1,-6-7 0-2,6-1 0-1,2-3 0 3,-1-4 0-2,-2 1 0 2,1-2 0-4,0 4 0 3,1 2 0 1,-1-1 0-3,-5 6 0 2,4 3 0-1,-1 0 0 1,0-1 0 1,0-2 0-3,2 1 0 1,4-7 0 2,-10 3 0-2,11 0 0 0,-5-2 0 0,0 3 0 2,1-2 0-2,-7 0 0-1,5-4 0 3,1-2 0-2,7-2 0 2,-6-5 0-4,2-2 0 4,4-3 0 1,-5-3 0-2,5-1 0-2,-6 6 0 1,6-1 0 0,-7 3 0 3,2 1 0-4,-8 0 0 1,7 1 0 1,-1 1 0 0,-6 2 0-1,8 2 0 0,-5 6 0 1,3-1 0-2,-6 4 0 1,4 3 0 3,-3 2 0-3,2-3 0 0,2 3 0-2,-3-6 0 3,4 1 0 1,0-1 0-2,1-1 0 0,-1 0 0 0,-4 3 0 2,4 0 0-1,-3 8 0-2,-6-2 0 1,6 1 0 2,-7 4 0-4,3-7 0 4,-1 2 0-2,13-4 0 2,-10-4 0-3,8-2 0 1,7-2 0 1,-11-3 0 0,1 3 0 1,1 3 0-4,-1 2 0 3,4 0 0 0,-1-1 0-2,-7-1 0 3,5-2 0-2,6-3 0 2,-4 2 0-1,-1 2 0-2,-1 2 0 1,-1 3 0 2,0 7 0-1,-9-2 0-3,10-2 0 3,2-3 0 0,-7-5 0-2,7-7 0 3,3-3 0-2,2-5 0 1,-4 1 0 0,1-6 0-1,-1 0 0 0,-5-2 0 2,0 4 0-4,3 11 0 4,-2 0 0-2,4 3 0 2,-1 4 0-1,-7 3 0-2,3-3 0 2,0 5 0 0,4 1 0-1,-9 2 0 0,7-4 0 0,4-6 0 2,8-10 0-3,-5-2 0 1,-5 0 0 1,1 4 0 0,1 10 0 0,-4 3 0-2,-7-1 0 2,6 6 0 1,-3-2 0-4,-5-1 0 3,9 3 0 1,-11-3 0-2,7 3 0 1,-10 4 0-2,1-4 0 3,9 7 0-1,-9-3 0-1,9 2 0-1,-10-6 0 2,5-6 0 1,5-7 0-1,-3-1 0-3,0 6 0 4,-7 12 0-2,10 0 0 2,-9 0 0-4,3 2 0 3,7-4 0 0,-14 6 0-2,0 4 0 2,0 2 0 1,0 3 0-2,0 0 0-1,0 0 0 3,0 15 0-2,-22 23 0 2,-10 13 0-3,1 3 0 1,-6 3 0 1,-4-2 0 0,-1-1 0-1,-4 7 0 1,5-2 0-1,1 6 0 2,6 3 0-3,-6-4 0 1,2 9 0 1,-4-2 0 0,1-2 0-2,1 2 0 2,4-1 0 1,-5 1 0-2,2-2 0-1,1 1 0 3,2 1 0-2,5-4 0 2,-5-5 0-2,6 0 0 0,-1-8 0 0,-2-7 0 1,5 4 0 0,8-4 0-2,-9-2 0 2,6 3 0 0,0-3 0-1,1 0 0 1,-1 4 0-1,0-2 0 1,-6 4 0-1,4-1 0 0,2 1 0 2,2-3 0-1,-2 3 0-1,-6-4 0 0,9-3 0 0,-3-4 0 2,-2-1 0-4,2 1 0 3,-10-1 0 1,9-3 0-2,-5-5 0 0,5-1 0 0,1 0 0 1,2 1 0 0,-2 0 0-1,6 2 0 1,-6 0 0-1,5-4 0 1,-5 3 0-2,3-5 0 2,-4 4 0 0,7 5 0 0,-2-4 0-2,-1 1 0 3,3-2 0-2,-2-3 0 2,-2 0 0-4,4 3 0 3,1-2 0 1,-4-1 0-1,10-1 0-1,-11-5 0-1,5-2 0 3,9 1 0-2,-10 0 0 0,-1 3 0 0,0 0 0 1,4 4 0 0,3-3 0-2,-5 4 0 3,-7-1 0-1,5 3 0-1,0-3 0-1,0 0 0 3,2-5 0-2,6-2 0 2,-7-2 0-3,4-2 0 1,5 0 0 2,-8-2 0-2,6 2 0 0,-4 3 0 1,-2 3 0 0,0 1 0-1,4 3 0 0,-7 3 0 0,-1 1 0 1,3-3 0 1,-6 2 0-4,5 2 0 3,2 0 0 0,0-2 0 1,-4 1 0-4,13-6 0 4,-9-6 0-1,9 4 0 0,-4-8 0-2,4-2 0 1,7-2 0 1,-7-2 0 0,-2 0 0-2,6 1 0 2,-4 2 0 1,-6 1 0-2,9 4 0 1,-9 3 0-2,10 0 0 2,-10-3 0 0,5-3 0 0,6-3 0-2,0-2 0 2,-7-4 0 0,9 1 0-2,-3-2 0 2,3-2 0 1,0 0 0-1,0 4 0-2,0-6 0 1,0 0 0 1,0 0 0 0,0 0 0-2,0-8 0 2,21-24 0 0,11-13 0 1,-5-5 0-3,14-14 0 2,8-21 0-1,5-14 0 2,4-7 0-3,5-1 0 2,-6 17 0 0,-8 11 0 0,-8 12 0-2,-8-6 0 2,8-17 0 0,11-16 0 0,13-24 0-3,-42 83 0 3,11 0-699 0</inkml:trace>
    </iact:actionData>
  </iact:action>
  <iact:action type="add" startTime="51045">
    <iact:property name="dataType"/>
    <iact:actionData xml:id="d18">
      <inkml:trace xmlns:inkml="http://www.w3.org/2003/InkML" xml:id="stk18" contextRef="#ctx0" brushRef="#br2">25908 9505 482 0,'6'8'272'8,"-6"-8"-88"0,0 0-38-1,0 0-12-1,4 0 54 2,-4 2 6 0,0 1-34 0,0 1-10-2,0-4-36 2,3 1-91 0,-3-1-23 0,3 0 0-2,-2 0 0 2,11 0 0 0,-9 0 0 0,11-13 0-2,-4-9 0 2,3-8 0 0,-8-3 0 0,11-3 0-1,-13-6 0 0,4-2 0 2,-1 3 0-2,-6 3 0-1,0 6 0 4,0 6 0-3,0 7 0 0,0 8 0 0,-16-3 0 1,0 6 0 0,-2-1 0-1,-2 0 0-1,4 1 0 2,2-2 0 1,-2-3 0-2,3 2 0-1,5-2 0 2,-5 1 0 0,6 0 0 1,-2 4 0-3,2 3 0 3,6 2 0-2,-2 3 0 1,-7 0 0-2,7 0 0 1,0 0 0 1,3 0 0 0,0 0 0-2,0 0 0 2,0 0 0 0,0 0 0 0,0 0 0-2,0 0 0 2,0 0 0 0,0 0 0 0,0 0 0-2,0 0 0 2,0 0 0 0,0 0 0-2,6 0 0 3,8 11 0-2,2 1 0 2,7-2 0-2,-7 2 0-1,6 3 0 2,0 2 0 0,0 7 0 1,-2 7 0-3,3 2 0 2,-3 1 0 0,-4 3 0 0,5-3 0-3,-17 0 0 3,7-4 0 0,-8-2 0-2,-3 3 0 2,0-2 0 0,0-1 0 0,0 0 0-2,0 3 0 3,0-4 0-2,-11 3 0 2,4-6 0-4,-7-1 0 3,7-9 0 0,3 0 0 0,-8-3 0-1,8-3 0 1,1-4 0-1,-1-1 0 1,4-3 0 0,0 0 0-2,0 0 0 3,0 0 0-2,0 0 0 1,0 0 0-2,0-3 0 2,0-22 0 0,0-12 0 0,0-9 0-1,0 2 0 0,0-11 0 2,4 5 0-4,-4 1 0 3,0-3 0 0,0 1 0 1,0 4 0-2,0-2 0 0,0 3 0 0,-4 6 0 1,-12 7 0 1,-2 9 0-4,0 8 0 3,-3 5 0 0,8 5 0 0,3 2 0-1,-3 4 0 0,6-1 0 1,-3 1 0 0,5 0 0-1,2 0 0 0,3 0 0 2,0 0 0-4,0 0 0 3,0 0 0 0,0 0 0 0,0 0 0 0,0 0 0-2,0 0 0 2,0 0 0 0,0 5 0 0,0 15 0-2,0 2 0 2,18 6 0 0,-2 1 0 1,-5 2 0-2,5-2 0 1,5 7 0 1,-16-6 0-4,8 2 0 4,-4 4 0-2,0-3 0 2,-9 4 0-2,0 0 0-1,0-2 0 2,0-6 0 0,0-9 0 0,0-9 0-4,0-5 0 4,0-6 0 0,0 0 0 0,0 0 0-2,0 0 0 2,0 0 0 0,0 0 0 0,0 0 0-1,0 0 0 0,0-6 0 1,0-20 0-1,3-10 0 1,-3-7 0-1,0-6 0 2,0-11 0-1,0 1 0-2,0 0 0 1,-19 3 0 2,1 8 0-1,-6 9 0-3,5 5 0 3,-1 14 0 0,15 9 0 0,-8 5 0-2,10 3 0 2,0-2 0 0,-1 0 0 0,-2-7 0-2,6-2 0 2,0 11-269 0</inkml:trace>
    </iact:actionData>
  </iact:action>
  <iact:action type="add" startTime="54457">
    <iact:property name="dataType"/>
    <iact:actionData xml:id="d19">
      <inkml:trace xmlns:inkml="http://www.w3.org/2003/InkML" xml:id="stk19" contextRef="#ctx0" brushRef="#br2">23374 13256 334 0,'0'0'748'7,"0"0"-418"1,0 0-94 0,0 0-42-2,0 0-94 2,0 0-32 0,0 0-31 1,13 14-37-4,-13-11 0 3,0-1 0 0,0-2 0 0,0 0 0-2,0 0 0 2,0 0 0 0,0 0 0 0,0-12 0 0,0-5 0-2,0-1 0 2,-9-1 0 0,5-5 0 0,-3 3 0-2,-2-3 0 2,2 1 0 0,3 4 0-2,-8-6 0 2,11 0 0 0,-13-1 0 0,4-4 0-2,7-2 0 3,-7-4 0 0,7-5 0-1,2-4 0-2,1-4 0 2,0 7 0 0,0 8 0-1,0-2 0 0,0 2 0 0,13 0 0 2,1-5 0-2,1-4 0-1,8-1 0 3,9-4 0-1,-7-5 0 0,8-4 0-2,-3-2 0 3,4-5 0-2,2-4 0 2,-6 4 0-4,7 2 0 4,-13 9 0-2,8 11 0 2,-14 8 0-3,-5 11 0 0,0 6 0 3,-13 12 0-2,0 5 0 0,0 0 0-1,1 0 0 3,11 8 0-2,-11 6-83 1,-1 6-1739-2</inkml:trace>
    </iact:actionData>
  </iact:action>
  <iact:action type="add" startTime="55395">
    <iact:property name="dataType"/>
    <iact:actionData xml:id="d20">
      <inkml:trace xmlns:inkml="http://www.w3.org/2003/InkML" xml:id="stk20" contextRef="#ctx0" brushRef="#br2">23673 12851 804 0,'0'0'302'7,"0"0"-126"2,0 0-72-4,0 0-20 3,0 0 60 0,0 158 8 0,0-116 8-2,0-6-58 2,-2-2-83 0,-1-6-19 0,-5-8 0-1,8-10 0 0,0-7 0 1,0-3 0 0,0 0 0-2,0 0 0 2,0-27 0 0,0-16 0 0,13-6 0-2,3-13 0 2,-3-4 0 0,4-3 0 2,-4 0 0-5,-3 16 0 4,0 9 0-2,-4 12 0 2,7 13 0-4,-8-1 0 4,8 6 0-1,-3 1 0-2,6-5 0 1,1 4 0 0,3 2 0 2,1-1 0-2,5 5 0-1,9 2 0 3,1 6 0-2,4 0 0 2,2 0 0-3,-1 0 0 1,3 0 0 1,-7 0 0 1,-3 0 0-4,-8 0 0 3,-22 0 0 0,-1 2 0 0,-3 5 0-2,0 1-835 2</inkml:trace>
    </iact:actionData>
  </iact:action>
  <iact:action type="add" startTime="56145">
    <iact:property name="dataType"/>
    <iact:actionData xml:id="d21">
      <inkml:trace xmlns:inkml="http://www.w3.org/2003/InkML" xml:id="stk21" contextRef="#ctx0" brushRef="#br2">24351 12907 568 0,'0'0'540'7,"0"0"-264"1,0 0-4-2,0 0-12 2,0 0-129 0,0 0-131 0,71 0 0-2,-42 0 0 2,-4 0 0 0,14 0 0 0,-9-3 0-1,8-1 0 0,-6 4 0 1,-3-4 0 0,-2 1 0-2,-9 3 0 2,-11-3 0 0,-7 3 0 0,0 0 0-2,0 0 0 2,0 0-783 0</inkml:trace>
    </iact:actionData>
  </iact:action>
  <iact:action type="add" startTime="56588">
    <iact:property name="dataType"/>
    <iact:actionData xml:id="d22">
      <inkml:trace xmlns:inkml="http://www.w3.org/2003/InkML" xml:id="stk22" contextRef="#ctx0" brushRef="#br2">24390 13121 1060 0,'0'0'572'8,"0"0"-258"0,0 0-213-2,0 0-101 0,0 0 0 2,0 0 0 0,125 0 0 0,-89 0 0-1,-8 0 0 1,8 0 0 0,-16 0 0-1,3 0 0 0,-5 0 0 0,2 0 0 2,-16 0 0-2,11-9 0-1,-14 0 0 2,7-7 0 0,-8 11-273 0,0-4-1053-2</inkml:trace>
    </iact:actionData>
  </iact:action>
  <iact:action type="add" startTime="56956">
    <iact:property name="dataType"/>
    <iact:actionData xml:id="d23">
      <inkml:trace xmlns:inkml="http://www.w3.org/2003/InkML" xml:id="stk23" contextRef="#ctx0" brushRef="#br2">25235 12476 1066 0,'0'0'460'7,"0"0"-162"0,0 0-120 0,0 0-133 0,0 0-45 1,167-10 0 0,-134 20 0-2,-2 19 0 2,2 6 0 0,-13 14 0 0,1 8 0-2,-14 5 0 2,-7 2 0 0,0-2 0 1,0-3 0-4,-12-2 0 3,-24-10 0 0,-7-5 0 0,-11-14 0-2,-3-12 0 2,7-12 0 0,0-4 0 2,16 0 0-4,5-28 0 2,21-9 0 0,8 0 0 0,0 4 0-3,3 5 0 4,31 14 0-1,0 11 0 0,7 3 0-2,-2 0 0 2,2 21 0 0,-1 15 0 0,5 2 0-1,-10 6 0 1,-2-3 0 0,4-7 0 0,-17-6 0-2,-4-5 0 0,-9-10 0 2,-3-2 0-1,8-8 0 0,-10-3 0 0,-2 0-389 2,0 0-537-1</inkml:trace>
    </iact:actionData>
  </iact:action>
  <iact:action type="add" startTime="57496">
    <iact:property name="dataType"/>
    <iact:actionData xml:id="d24">
      <inkml:trace xmlns:inkml="http://www.w3.org/2003/InkML" xml:id="stk24" contextRef="#ctx0" brushRef="#br2">25837 13368 734 0,'0'0'374'7,"0"0"-84"0,0 0-94-1,-16 146-80 2,-20-95-34 0,7 2-30 0,-10-1-12-2,2-11-28 2,-3-7-12 0,3-15-14 0,33-19-258-1,-3 0-718 0</inkml:trace>
    </iact:actionData>
  </iact:action>
  <iact:action type="add" startTime="58565">
    <iact:property name="dataType"/>
    <iact:actionData xml:id="d25">
      <inkml:trace xmlns:inkml="http://www.w3.org/2003/InkML" xml:id="stk25" contextRef="#ctx0" brushRef="#br2">26676 12550 588 0,'0'0'240'7,"0"0"-52"-1,0 0-44 2,0 0-2 0,0 0-62 0,0 0-40-2,-140 109-20 2,90-57-14 0,10 4 10 0,1 3 22-2,11 0 52 2,8 6-14 0,4-6 42 0,11-3-30-2,5-6-20 2,9-10-50 0,46-7 26 1,3-10-1-3,12-12-43 1,-1-11 0 1,-17 0 0 2,1-20 0-4,-13-25 0 1,-4-12 0 2,-11-17 0-1,-6-11 0-1,-15 3 0-1,-4 10 0 3,0 12 0-1,0 21 0-2,-3 7 0 1,-14 14 0 2,10 18-491-1,-6 0-343-4</inkml:trace>
    </iact:actionData>
  </iact:action>
  <iact:action type="add" startTime="58956">
    <iact:property name="dataType"/>
    <iact:actionData xml:id="d26">
      <inkml:trace xmlns:inkml="http://www.w3.org/2003/InkML" xml:id="stk26" contextRef="#ctx0" brushRef="#br2">26741 12930 1382 0,'0'0'334'6,"0"0"-144"0,0 0-49 2,-158 86-141 0,92-63 0 1,9-6 0-4,15-3 0 3,3-8 0 0,19-6 0 0,7 0 0-2,13-20-15 2,0 0-331 0,16-2-384 0</inkml:trace>
    </iact:actionData>
  </iact:action>
  <iact:action type="add" startTime="59435">
    <iact:property name="dataType"/>
    <iact:actionData xml:id="d27">
      <inkml:trace xmlns:inkml="http://www.w3.org/2003/InkML" xml:id="stk27" contextRef="#ctx0" brushRef="#br2">27214 12677 1400 0,'0'0'342'8,"0"0"-118"-3,0 0-143 6,0 0-81-6,0 0 0 3,0 0 0-2,90 9 0 2,-51-9 0 0,-12-7 0 0,5 5 0-2,-10 0 0 2,-2 2 0 0,-17 0 0 0,-3 0 0-2,0 0 0 2,0 0 0 1,0 0-719-2</inkml:trace>
    </iact:actionData>
  </iact:action>
  <iact:action type="add" startTime="59685">
    <iact:property name="dataType"/>
    <iact:actionData xml:id="d28">
      <inkml:trace xmlns:inkml="http://www.w3.org/2003/InkML" xml:id="stk28" contextRef="#ctx0" brushRef="#br2">27179 12947 1300 0,'0'0'546'5,"0"0"-345"2,0 0-201 0,0 0 0 1,0 0 0-2,0 0 0 2,161-19 0 0,-138 12 0 1,3 5 0-3,5-4 0 1,-7 3 0 1,0 0 0 0,-4 0 0-2,-4-5 0 2,4-3 0 1,-13-8 0-2,2 6 0 0,-9 3-793 1</inkml:trace>
    </iact:actionData>
  </iact:action>
  <iact:action type="add" startTime="60073">
    <iact:property name="dataType"/>
    <iact:actionData xml:id="d29">
      <inkml:trace xmlns:inkml="http://www.w3.org/2003/InkML" xml:id="stk29" contextRef="#ctx0" brushRef="#br2">28036 12168 1224 0,'0'0'572'5,"0"0"-321"3,0 0-251 0,0 0 0 0,0 0 0-2,0 0 0 2,191-67 0 0,-147 47 0 0,12 3 0-2,4 0 0 2,0 2 0 0,1 10 0-2,-14 3 0 2,-14-1 0 0,-13 3 0 0,-20 0 0 1,0 0 0-4,0 0 0 3,-16 0-251 0</inkml:trace>
    </iact:actionData>
  </iact:action>
  <iact:action type="add" startTime="60507">
    <iact:property name="dataType"/>
    <iact:actionData xml:id="d30">
      <inkml:trace xmlns:inkml="http://www.w3.org/2003/InkML" xml:id="stk30" contextRef="#ctx0" brushRef="#br2">28184 12175 148 0,'0'0'990'8,"0"0"-732"-3,0 0-66 3,7 163-102 0,-7-111 0 0,0 4-22 0,0-6-4-2,0-1-6 2,-2-10-32 0,2-4-22-2,0-11-4 2,0-11 0 0,0-6-64 0,0-7-122 0,13 0-110-2,-10-17-104 2,2-3-330 0</inkml:trace>
    </iact:actionData>
  </iact:action>
  <iact:action type="add" startTime="60815">
    <iact:property name="dataType"/>
    <iact:actionData xml:id="d31">
      <inkml:trace xmlns:inkml="http://www.w3.org/2003/InkML" xml:id="stk31" contextRef="#ctx0" brushRef="#br2">28363 12171 550 0,'0'0'452'7,"0"0"-106"-1,0 0-168 2,0 0-82 0,8 152-44 0,-8-101-8-1,0-3-24 0,0-10 4 1,0-10-24 0,0-8-2-2,0-12-44 2,0-8-144 0,0 0-276 0</inkml:trace>
    </iact:actionData>
  </iact:action>
  <iact:action type="add" startTime="61184">
    <iact:property name="dataType"/>
    <iact:actionData xml:id="d32">
      <inkml:trace xmlns:inkml="http://www.w3.org/2003/InkML" xml:id="stk32" contextRef="#ctx0" brushRef="#br2">27936 12958 1078 0,'0'0'320'6,"0"0"-84"2,0 0-48-2,0 0-50 0,0 0-51 2,0 0-87 0,194-45 0 1,-135 32 0-1,7 1 0-3,-7 3 0 3,1 9 0 0,-7 0 0-1,-12 0 0 1,-18 0 0-1,-6 0 0 1,-11 0 0 0,-6 0 0-1,0 0-305 0,-6 0-1237 1</inkml:trace>
    </iact:actionData>
  </iact:action>
  <iact:action type="add" startTime="61528">
    <iact:property name="dataType"/>
    <iact:actionData xml:id="d33">
      <inkml:trace xmlns:inkml="http://www.w3.org/2003/InkML" xml:id="stk33" contextRef="#ctx0" brushRef="#br2">28102 13177 824 0,'0'0'540'6,"0"0"-280"0,0 0-86 2,0 0-58 0,0 0-10 0,0 0-79-2,125-5-27 2,-97 5 0 0,4 10 0 0,-2 7 0 0,-1 0 0-1,-7 0 0 0,-6 0 0 1,-13 3 0-2,-3 0 0 2,0 0 0 0,0-2 0 0,-29-4 0 0,-5 1 0-2,-16-7 0 2,9 1 0 0,-1-1 0 0,17-1 0-2,9-5 0 2,12-2 0 0,4 0 0 0,0 0 0-2,0 0 0 2,4 11 0 0,22 3 0 0,3 8 0-1,-1 0 0 0,2 4 0 1,-6-5 0 0,-17-2 0 0,3-3 0 0,-10 1 0 0,0-5 0-2,0-4 0 1,-29 1 0 1,0-6 0-1,-15-3 0 2,-5 0 0-3,6 0 0 2,-1 0 0-1,31-9-277 1,9 1-399-2</inkml:trace>
    </iact:actionData>
  </iact:action>
  <iact:action type="add" startTime="62045">
    <iact:property name="dataType"/>
    <iact:actionData xml:id="d34">
      <inkml:trace xmlns:inkml="http://www.w3.org/2003/InkML" xml:id="stk34" contextRef="#ctx0" brushRef="#br2">28808 13685 1018 0,'0'0'504'6,"157"-157"-178"2,-112 54-127-1,-2-21-199 1,-9-22 0-2,-15-32 0 2,-18-24 0 0,-1-15 0 0,0 1 0-2,-43 14 0 4,-24 30 0-2,-13 36 0 0,-11 25 0 0,-6 29 0-1,56 82-249 0,9 0-1077 1</inkml:trace>
    </iact:actionData>
  </iact:action>
  <iact:action type="add" startTime="63981">
    <iact:property name="dataType"/>
    <iact:actionData xml:id="d35">
      <inkml:trace xmlns:inkml="http://www.w3.org/2003/InkML" xml:id="stk35" contextRef="#ctx0" brushRef="#br2">28026 15373 600 0,'0'0'114'7,"0"0"-8"1,0 0-32 0,0 0-28-2,-161 39-12 2,122-39 16 0,1 0 0 0,5 0 10 0,-1 0-8-2,-2-15-28 2,6-7 12 0,-1-12-36-2,2-6 0 2,4-11 0 0,7-10 36 0,-3-12-34-2,14-8 16 3,-6-9-18 0,10-1 0-1,3-1-6-2,0 7 6 1,0 7 0 1,0 8-12 1,0-4 12-4,0 5 0 5,6 4-6-3,4 9-14 2,-10 11-28-4,3 14-6 2,-3 6-6 2,0 10 28-1,0 8 2-4,0 7 4 4,0 0-6 0,0 0 32 1,-7 2 2-4,-14 28 58 4,-10 12-12-1,6 7 8 0,-7-2-18-2,5 4 6 2,3-8-6-1,4-13-34 1,3-11-2-2,14-15-4 2,3-4-24 0,0-9-132 0,0-35 84-2,10-10 60 2,20-6 14 0,-1-2-2 0,2 13 2-2,-7 6 8 2,0 15 56 0,-4 11 26 0,0 11 16-2,-1 3-2 3,-2 3-48-2,9 0 34 2,5 0-12-3,-5 30-18 1,12 2 28 2,-11 11 34-2,2 4-40 2,-6 4-40-4,-5-3-42 3,-12-5-4 0,8-7-12 1,-8-10-88-4,-6-26-122 3,0 0-328 0</inkml:trace>
    </iact:actionData>
  </iact:action>
  <iact:action type="add" startTime="64816">
    <iact:property name="dataType"/>
    <iact:actionData xml:id="d36">
      <inkml:trace xmlns:inkml="http://www.w3.org/2003/InkML" xml:id="stk36" contextRef="#ctx0" brushRef="#br2">28713 15138 546 0,'0'0'198'4,"0"0"-42"4,0 0-8 0,-158 128-62 0,114-83 28-2,4 2 2 3,12 7-40-2,-1 1 28 2,19 1-48-4,1-2-40 3,9-7 18 0,0-7-12 0,0-13-16-2,35-6 14 2,3-10 0 0,2-11 0 0,-3 0-20-2,-10 0 2 2,-4-11 12 0,-10-17-14 0,-8-2-4 0,-5-4-2-2,0 2 2 2,-2 4-4 0,-24 0 2 0,-12 6 0-1,2 3-12 0,0 7-14 1,6 3 30-2,-1 3-10 2,8 6-114 0,20 0-284 0,3 0-504 0</inkml:trace>
    </iact:actionData>
  </iact:action>
  <iact:action type="add" startTime="65266">
    <iact:property name="dataType"/>
    <iact:actionData xml:id="d37">
      <inkml:trace xmlns:inkml="http://www.w3.org/2003/InkML" xml:id="stk37" contextRef="#ctx0" brushRef="#br2">29155 15217 368 0,'0'0'334'4,"0"0"-148"4,0 0-32 0,0 0-18 0,-186 54-34-2,143-18 50 3,7 5 16-2,-2 11-12 2,15 5-60-4,7 4-4 3,11-2-46 0,5-3 4 0,0-5-43-2,18-12-7 2,22-11 0 0,11-14 0 0,1-14 0-2,5 0 0 2,-9-17 0 0,-5-28 0 2,-5-8 0-4,-3-9 0 2,-14-8 0 0,-5 2 0 0,-13 4 0-3,-3 13 0 4,0 7-41-2,0 12-217 2,0 32-182-4,-11 0-686 2</inkml:trace>
    </iact:actionData>
  </iact:action>
  <iact:action type="add" startTime="65677">
    <iact:property name="dataType"/>
    <iact:actionData xml:id="d38">
      <inkml:trace xmlns:inkml="http://www.w3.org/2003/InkML" xml:id="stk38" contextRef="#ctx0" brushRef="#br2">29511 15111 476 0,'0'0'190'8,"0"0"56"-3,0 0-78 3,0 0-68 0,0 0 50 0,0 0 10-2,-123 56-6 2,123-30-34 0,0 4-26 0,0 1-46-2,31-4-22 2,8 3-8 0,1-8-12 1,-2-8 10-4,-6-9 0 3,-12-5-10 0,3 0-6 0,-18-11-46-2,5-19-26 2,-10-2-18 0,0-1-6 0,-10 6-18-2,-26 1-82 2,15 22-28 0,1 1-210 0</inkml:trace>
    </iact:actionData>
  </iact:action>
  <iact:action type="add" startTime="71601">
    <iact:property name="dataType"/>
    <iact:actionData xml:id="d39">
      <inkml:trace xmlns:inkml="http://www.w3.org/2003/InkML" xml:id="stk39" contextRef="#ctx0" brushRef="#br0">28146 5106 9 0,'0'0'1019'8,"0"0"-831"-1,0 0-82-1,0 0-18 2,0 0-40 0,0 0-14 0,0 0 4-2,-103-12-18 2,70 41 12 0,10 5 4 0,2 1 30-2,17-1 32 2,-5-3 12 0,9-5-56 1,0-1 22-4,12-8-51 4,12-4-25-2,10-3 0 1,-7-10 0-2,10 0 0 2,-10 0 0 0,2-23 0 0,-9-11 0-2,-12 0 0 2,-6 3 0 0,-2 4 0 0,0 4 0-2,-7 4 0 2,-16-1 0 0,-13 8 0 0,2 7 0-2,7 5 0 2,-6 0 0 0,9 8 0 0,8 23 0-2,8-5 0 2,8 1 0 0,0-1 0 0,0-7 0-2,22-3 0 2,17-6 0 0,4-10 0 0,5 0 0-2,-3 0 0 2,-20-23 0 0,-7 1 0 2,-16-4 0-4,-2-1 0 2,0-8 0 0,-13 5 0 0,-18-1 0-2,-6 3 0 3,0 11 0-2,10 9 0 3,-2 8 0-6,6 0 0 2,5 3 0 2,8 25 0 0,1 2 0-1,5 4 0 1,4-3 0 0,0-3 0-1,13-9 0 1,15-7 0 0,11-9 0 1,4-3 0-2,-5 0 0 2,-5-5 0-4,-9-24 0 3,-17-6 0 1,4-12 0-3,-11-4 0 1,0 5 0 1,-16 3 0 0,-23 13 0-2,-6 13 0 2,-7 7 0 1,9 10 0-2,2 0 0-1,14 27 0 2,8 14 0 0,6 4 0 0,13 0 0-2,0-3 0 2,0-3 0 0,39-7 0 0,4-7 0-2,1-11 0 3,-4-11 0-2,-6-3 0 2,-10 0 0-4,4-15 0 5,-17-18 0-3,0-12 0 1,-11 0 0-2,0 6 0 2,0 8 0-1,-21 11 0 1,-19 16 0-2,-10 4 0 3,3 0 0-2,-3 30 0 1,16 26 0 0,5 4 0-1,21 1 0 2,8-19 0-3,0-10 0 0,21-8 0 2,35-16 0-1,8-8 0 0,0 0 0-1,-3-17 0 3,-22-14 0-2,-16 0 0 2,-22 4 0-4,-1-4 0 4,-17-2 0-2,-13 18 0 1,5 6-163-1</inkml:trace>
    </iact:actionData>
  </iact:action>
  <iact:action type="add" startTime="73401">
    <iact:property name="dataType"/>
    <iact:actionData xml:id="d40">
      <inkml:trace xmlns:inkml="http://www.w3.org/2003/InkML" xml:id="stk40" contextRef="#ctx0" brushRef="#br0">27640 4569 364 0,'0'0'314'7,"0"0"-126"1,0 0-2-2,0 0-44 2,0 0-44 0,0 0-20 0,0 0 30-2,-156-174 0 2,99 123-6 0,-10-6 38 0,-10-1-52-2,-1-3-40 2,-4 4-12 0,-8 1-12 1,-2 2-8-4,-5 1-9 3,5 2-7 0,-3 1 0 2,-3 0 0-6,-11-1 0 5,5 1 0-1,4-4 0-1,0 5 0 0,13 7 0 0,-5 0 0 1,5 10 0 0,-10-2 0-2,0-4 0 3,-3-1 0-2,-10-10 0 1,-10-5 0-2,-18-11 0 3,-6-11 0-2,-16-3 0 2,-22-8 0-4,-15 3 0 3,-7 3 0 1,-14 7 0-2,-2 6 0-1,-2 10 0 2,-11 7 0 1,13 6 0-2,8 8 0 0,-3 7 0 0,11 7 0 1,-13 10 0 0,-4 0 0-2,-6 11 0 3,-11 2 0-1,0 0 0-1,1 6 0-1,5 12 0 2,1-3 0 0,4-3 0 1,6-9 0-2,4-3 0 1,-5 0 0-1,-11 0 0 2,1 8 0-3,-21 3 0 2,4 4 0 0,-5 2 0 0,-4 1 0-1,2-6 0-1,7-4 0 3,-5-5 0-1,6-3 0-3,-10 0 0 3,10 0 0 0,-10 0 0 1,2 9 0-4,8 6 0 4,-6 6 0-2,25 2 0 2,-4-6 0-3,15 3 0 2,9 1 0 0,-7-1 0-1,8 6 0 0,-5 5 0 1,4 2 0 0,-1 9 0 0,7 0 0-2,-3 0 0 2,6 0 0 1,3-2 0-2,3-3 0-1,20-3 0 2,0 1 0 0,10 6 0 0,3-2 0-1,0 3 0 0,7 3 0 1,7 2 0 0,13 13 0-2,11 1 0 2,6 4 0 0,8-1 0 0,0-4 0-2,21-10 0 3,4-7 0-2,11 1 0 1,14-7 0-2,11 2 0 2,12-6 0 0,11-1 0 0,2-1 0-4,7-6 0 5,1-2 0-2,1-6 0 1,10-3 0-2,-4-1 0 3,-5 7 0-2,9 4 0 2,-9 1 0-4,0-1 0 3,0 4 0 0,-3 1 0 0,4-4 0-2,-4 2 0 2,3 2 0 1,-4 2 0-1,-2 6 0-2,-1 7 0 1,-1 0 0 1,-2-6 0 0,6-5 0-2,-6-7 0 2,18-14 0 0,-6-7 0 0,11-3 0-1,0-2 0 0,-2 0 0 1,2 0 0 1,-3 3 0-4,-4 4 0 3,4 0 0 0,-7 1 0 0,3 7 0-2,-3-1 0 2,4-6 0 0,2-2 0 0,4-3 0-1,0-3 0 1,0 0 0-1,0 0 0 1,0 0 0-2,0 0 0 2,0-24 0 0,0-13 0 1,0-12 0-4,0-4 0 4,0-6 0-2,0 0 0 2,0 11 0-4,0 9 0 3,0 13 0 0,0 13 0 0,0 4 0-2,0 9 0 2,0 0 0 0,0 0 0 0,0 0 0-1,0 0 0 0,0 5 0 1,0 30 0 0,0 18 0-2,-3 5 0 2,-3 7 0 0,6 3 0 0,0-12 0-2,0-2 0 3,0-12 0-2,0-17 0 2,0-13 0-4,6-7 0 3,20-5 0 0,17 0 0 0,11-3 0-2,14-19 0 2,7-4 0 1,-6-2 0-1,0-3 0-2,-9-3 0 1,-11-2 0 1,-10 2 0 0,-3 3 0-2,-16 5 0 2,-12 16 0 0,-8 1 0 0,0 6 0-2,0 3 0 2,0 0 0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41:25.324"/>
    </inkml:context>
    <inkml:brush xml:id="br0">
      <inkml:brushProperty name="width" value="0.05292" units="cm"/>
      <inkml:brushProperty name="height" value="0.05292" units="cm"/>
    </inkml:brush>
  </inkml:definitions>
  <iact:action type="add" startTime="29469">
    <iact:property name="dataType"/>
    <iact:actionData xml:id="d0">
      <inkml:trace xmlns:inkml="http://www.w3.org/2003/InkML" xml:id="stk0" contextRef="#ctx0" brushRef="#br0">26925 1972 1152 0,'-20'-8'154'4,"-36"5"-60"18,-26-1 140-21,-20-3-76 0,-19-4-52 22,-5-3-24-23,-13-1-15 0,-2 1-67 24,-2 0 0-24,-8 1 0 0,6-2 0 23,-7 7 0-23,7-4 0 0,-12 2 0 24,-11-3 0-24,-13 6 0 0,-19-3 0 2,-4 3 0 23,-14-4 0-24,1-3 0-1,-3-1 0 25,11 4 0-25,-4-2 0 0,8 3 0 3,7 5 0 20,-15 5 0-23,-11 0 0 0,-8 0 0 24,-23 0 0-24,2 0 0 0,8 2 0 24,7 11 0-23,12 0 0-1,24 8 0 1,21-1 0 24,16 7 0-25,10-2 0 0,14 0 0 25,1-6 0-25,-1-1 0 1,0-13 0 0,-4-5 0 26,5 0 0-27,-1 0 0 0,4 0 0 3,0-5 0 18,10 0 0-21,9-2 0 4,7 7 0 18,18 0 0-21,3 0 0-1,7 0 0 24,7 7 0-23,5-2 0-1,-8-3 0 25,-12 1 0-24,7 0 0-1,6-3 0 0,21 0 0 24,27 0 0-24,11 0 0 0,1 0 0 24,16 0 0-24,0 0 0 0,-11 0 0 3,10-6 0 19,-16-5 0-22,2 2 0 2,0 5 0 22,-2-2 0-24,9 2 0 0,-4 4 0 25,10 0 0-25,4 0 0 0,0 0 0 4,0 0 0 18,0 23 0-22,20 17 0 0,14 16 0 24,-11 24 0-24,3 20 0 0,-4 27 0 23,-3 19 0-22,1 19 0-1,-3 13 0 3,-1 4 0 20,-11 3 0-23,-2 10 0 2,-3-2 0 26,0 2 0-27,0 0 0-1,-8-3 0 1,-8 1 0 26,3 2 0-27,6-3 0 0,3 1 0 2,-8-3 0 22,12 5 0-24,0 4 0 0,0-3 0 24,0-4 0-23,0-9 0-1,0-20 0 6,0-16 0 18,0-16 0-23,0-18 0-1,0-16 0 3,0-21 0 19,0-22 0-22,-1-14 0 0,-15-18 0 25,8-5 0-24,1-9 0-1,7-1 0 23,0-6 0-22,0-1 0 0,0 0 0 0,0 0 0 23,15 0 0-23,18-16 0-1,3 5 0 24,1-2 0-24,7 3 0 1,6-2 0 2,6 4 0 21,10 3 0-24,19-1 0 0,6 0 0 24,22-2 0-24,11-6 0 0,-3-5 0 24,20-4 0-24,5-5 0 0,23-1 0 3,15 10 0 21,11 2 0-23,7 9 0-1,-11 8 0 25,-4 0 0-25,-3 0 0 0,-20 0 0 3,-6-3 0 18,-1-2 0-20,-7 0 0 0,16-8 0 23,3-4 0-23,-4-2 0-1,-1-3 0 23,10 2 0-22,-12 6 0-1,-4 0 0 3,-13 8 0 21,-4 0 0-24,0 4 0 0,-1-1 0 24,7-3 0-24,6 0 0 0,1-1 0 4,-9-1 0 19,3-5 0-23,5 5 0 0,-5-1 0 25,7 4 0-25,0 3 0 0,-4 2 0 3,6 0 0 19,-1 0 0-22,-14 0 0 2,-14 0 0 23,-15 0 0-25,-6 0 0 0,3 0 0 25,-7 0 0-25,6 13 0 0,4 7 0 3,-10 2 0 21,-2-2 0-23,0 0 0-1,-4-9 0 23,3-5 0-23,4 0 0 0,9-2 0 24,-4 3 0-23,7 3 0-1,-12 4 0 1,-7 1 0 24,-13 0 0-24,-11-11 0-1,-22 0 0 22,-5-4 0-22,-20 0 0 0,-9 0 0 24,-1 0 0-23,-7 0 0-1,-2 0 0 2,2-15 0 21,-2-5 0-22,-4-14 0-1,3-13 0 22,-6-15 0-21,0-22 0-1,0-14 0 24,0-21 0-23,-13-22 0-1,9-13 0 2,-11-12 0 26,14-5 0-27,-2 6 0-1,3-1 0 2,0 3 0 29,0 0 0-30,3-4 0-1,13-9 0 0,-12-4 0 28,0 5 0-28,-4 7 0 0,0 10 0 0,0 16 0 28,-20 3 0-27,3 16 0-1,-2 14 0 1,7 9 0 31,-8 18 0-32,8 0 0 0,4-4 0 0,-8-3 0 29,3-10 0-28,1-4 0-1,-4 2 0 0,0 7 0 26,9 16 0-26,-6 16 0 0,8 9 0 1,-9 11 0 22,12 8 0-23,0 0 0 2,2 4 0 20,0-2 0-21,0 0 0-1,0 0 0 23,0 3 0-23,0 1 0 1,0 9 0 22,0 5 0-22,-5 3 0 0,5-2 0 23,-8-4 0-24,5-1 0 0,-5-8 0 0,8-1 0 26,-1-4 0-26,-11 0 0 0,11 1 0 25,-2 0 0-23,0 3 0-2,-1 7 0 1,-2 8 0 25,-1 12 0-25,-12 0 0-1,14 0 0 3,-15 15-615 21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41:25.324"/>
    </inkml:context>
    <inkml:brush xml:id="br0">
      <inkml:brushProperty name="width" value="0.05292" units="cm"/>
      <inkml:brushProperty name="height" value="0.05292" units="cm"/>
    </inkml:brush>
  </inkml:definitions>
  <iact:action type="add" startTime="4124">
    <iact:property name="dataType"/>
    <iact:actionData xml:id="d0">
      <inkml:trace xmlns:inkml="http://www.w3.org/2003/InkML" xml:id="stk0" contextRef="#ctx0" brushRef="#br0">23729 12572 784 0,'0'0'100'2,"0"0"-40"23,0 0 22-25,0 0 20 0,-98 175-8 1,38-135-12 25,-12 2 24-25,1 12 16-1,-19 8 6 25,3 7-4-23,-7-1-24-2,-9 5-20 0,-2-6-18 25,-12 4-41-25,0-7-21 0,-7-5 0 3,-9-2 0 19,-16-8 0-22,2 0 0 4,-9-4 0 19,-2-3 0-23,1 0 0 0,-7 3 0 24,2-6 0-23,-10-3 0-1,6 1 0 3,10-3 0 24,8 2 0-27,4 1 0 0,4 0 0 2,6-6 0 21,-2-6 0-23,7-9 0 1,-9-7 0 22,-21-4 0-22,-2-2 0-1,0 4 0 24,-7 3 0-24,-4 7 0 0,6 1 0 3,-10 1 0 21,12-6 0-22,0-4 0-2,6-3 0 23,1-6 0-23,10 2 0 0,-3-2 0 23,10 4 0-22,8-1 0-1,1-2 0 2,5 3 0 23,1-1 0-25,-5-3 0 0,7 0 0 25,5 0 0-25,-5 0 0 0,6 0 0 3,-8-8 0 20,-8-12 0-21,10-3 0-2,1-3 0 25,6-4 0-25,9-2 0 0,2 0 0 1,1-5 0 26,4-6 0-26,3-8 0-1,-5 4 0 3,4-4 0 20,-1 1 0-23,-1 5 0 1,-12 6 0 23,4 5 0-24,-10 4 0 0,-9-4 0 22,-11-1 0-20,-14-4 0-2,1-6 0 4,-20 6 0 19,10 2 0-22,-3 0 0-1,5 7 0 25,10-4 0-25,15-3 0 0,18-8 0 3,35-11 0 18,22-14 0-20,27-8 0-1,3-4 0 24,9 10 0-23,-7 9 0-1,-6 15 0 24,-10 9 0-23,-14 0 0-1,-4 5 0 25,0 0 0-25,5-2 0 1,2-9 0 0,-15-9 0 22,-13-10 0-22,-5-10 0 0,-2 2 0 22,15-2 0-21,20 8 0-2,6 1 0 1,12 2 0 22,3-2 0-22,14 7 0-1,-2 5 0 5,0 7 0 23,-1 7 0-28,0 6 0 0,-1 8 0 2,4 5 0 22,-1 6 0-22,0 2 0-2,2 4 0 24,-5 0 0-22,6-2 0-2,-7 3 0 1,6-2 0 26,3-1 0-27,-4-5 0 0,12 0 0 3,-6 1 0 24,1 4 0-26,4 2 0 0,-3 1 0 0,1 5 0 24,3-2 0-25,-6 4 0 0,-3 0 0 23,9 0 0-22,3 0 0 0,-5 0 0 24,9 0 0-23,0 0 0-2,0 0 0 0,0 0 0 29,0 0 0-28,0 0 0-1,0 0 0 0,0 0 0 28,0 0 0-27,9 0 0 0,15 0 0-1,4 0 0 6,8 0 0 21,5 0 0-27,11 0 0 0,-4 0 0 27,8 0 0-25,1 0 0-2,6 0 0 0,-3 0 0 24,-4 0 0-24,-8 0 0 0,-7 6 0 3,-5 1 0 22,-11-5 0-24,-7 0 0-1,-4 2 0 24,-7-2 0-24,-7 1 0 0,0-3 0 1,0 0 0 22,0 0 0-21,0 0 0-2,0 0 0 25,-3 0 0-25,-38 0 0 0,-5 9 0 23,-5-4 0-23,-5-5 0 0,8 0 0 3,-4 0 0 22,7 0 0-25,1-3 0 0,1-4 0 26,-9 0 0-25,11 7 0 0,11 0 0 0,-1 0 0 23,8 0 0-23,3 0 0-1,4 0 0 23,5 3 0-23,1 1 0 0,3 3 0 3,-3 1 0 21,-3 4 0-22,-4 6 0-2,-2 1 0 24,-3 6 0-24,3 0 0 0,-1 4 0 2,7-2 0 22,13 2 0-23,0-1 0-1,0-4 0 27,0-3 0-25,0 1 0-2,0 3 0 1,0-1 0 21,0 0 0-21,0-8 0-1,0-7 0 5,0-6 0 18,0-1 0-23,0-2 0 0,0 4 0 22,13 2 0-22,-3 5 0 1,7 11-41 23,-5-10-481-23,-8 1-408-1</inkml:trace>
    </iact:actionData>
  </iact:action>
  <iact:action type="add" startTime="6959">
    <iact:property name="dataType"/>
    <iact:actionData xml:id="d1">
      <inkml:trace xmlns:inkml="http://www.w3.org/2003/InkML" xml:id="stk1" contextRef="#ctx0" brushRef="#br0">12079 4597 848 0,'0'0'378'27,"0"0"-154"-26,200-124-32-1,-120 71 18 2,1-9-86 22,19-2-74-22,10 2-29-2,2 5-21 22,5 10 0-21,10 3 0 0,10 3 0 0,4-7 0 23,17-4 0-24,19-16 0 2,10-16 0 21,14-20 0-23,20-9 0 0,-8 6 0 3,-12 18 0 23,-17 15 0-26,-19 12 0 0,12 10 0 5,4 1 0 18,17 5 0-21,6 1 0-2,19 1 0 5,15-4 0 20,19 2 0-25,1 8 0 0,4 9 0 5,-1 18 0 19,3 11 0-24,-1 0 0 0,16 21 0 27,15 11 0-26,2 7 0-1,18 1 0 0,8 0 0 25,-2 2 0-23,-2 2 0-2,-9 10 0 23,1 8 0-23,10 0 0 0,-10 8 0 24,8 7 0-23,4-2 0-1,-22 6 0 1,-3 1 0 25,-15-1 0-25,-13-2 0-1,-8-3 0 25,-18 0 0-24,-15 2 0 0,-24 3 0-1,-36 0 0 24,-21-7 0-23,-40-15 0-1,-30-19 0 23,-21-12 0-23,-14-11 0 0,-17 0 0 2,0-7 0 22,-7 0 0-23,0-3 0-1,-2 3 0 25,7 3 0-25,-3 8 0 0,5 3 0 3,4-4 0 19,-18-3 0-21,5-9 0 0,-16-8 0 25,3 0 0-24,-3 0 0-2,0 0 0 1,0-8 0 22,-4-33 0-23,-40-13 0 0,-15-14 0 25,-18-3 0-24,-10-1 0-1,-7 2 0 4,-6 2 0 19,-1 9 0-21,-2 8 0-2,8 9 0 28,16 9 0-28,18 9 0 0,19 11 0 0,21 4 0 27,17 9 0-25,-2 0 0-2,6 0 0 0,0 0 0 26,0 0 0-26,10 0 0 0,27 0 0 2,6 0 0 20,14 3 0-21,-5 20 0 1,7 8 0 22,-5 5 0-24,5 7 0 0,-2 1 0 26,-5-2 0-25,5-3 0-1,-2-5 0 2,-15-4 0 21,-3-6 0-23,-13-4 0 0,-11-7 0 25,-6 2 0-23,-7-6 0-2,0-2 0 1,0 2 0 24,0 0 0-23,-33 1 0-2,-28 7 0 23,-26 0 0-23,-30 3 0 0,-17 8 0 2,-6 1 0 22,-1-5 0-23,14 2 0-1,24-9 0 23,11-3 0-23,33-9 0 0,29-2 0 24,9-3 0-23,17 0 0-1,4 0 0 2,0-3-591 24</inkml:trace>
    </iact:actionData>
  </iact:action>
  <iact:action type="add" startTime="8491">
    <iact:property name="dataType"/>
    <iact:actionData xml:id="d2">
      <inkml:trace xmlns:inkml="http://www.w3.org/2003/InkML" xml:id="stk2" contextRef="#ctx0" brushRef="#br0">18734 2194 1532 0,'0'0'515'1,"0"0"-515"2,0 0 0 20,0 0 0-23,0 0 0 1,0 0 0 23,0 0 0-24,12-14-521 0,-12 3-627 25</inkml:trace>
    </iact:actionData>
  </iact:action>
  <iact:action type="add" startTime="8714">
    <iact:property name="dataType"/>
    <iact:actionData xml:id="d3">
      <inkml:trace xmlns:inkml="http://www.w3.org/2003/InkML" xml:id="stk3" contextRef="#ctx0" brushRef="#br0">18654 1649 582 0,'0'0'404'7,"0"0"-166"17,0 0 26-23,85-146-52-1,-49 104-76 5,-9 0-22 20,11 3-22-24,-2-4-87-1,-8 9-5 25,1 0 0-24,-9 7 0-1,-14 4 0 0,-6 4 0 25,0 1 0-24,0 6 0-1,-35 2 0 3,-14 7 0 20,-14 1 0-23,-10 2 0 1,-3 0 0 22,11 0 0-22,17 19 0 0,0 7 0 24,24 8 0-23,3-4 0-1,14 4 0-1,-2 1 0 25,9 3 0-24,0-24 0-1,0-2-539 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43:48.940"/>
    </inkml:context>
    <inkml:brush xml:id="br0">
      <inkml:brushProperty name="width" value="0.05292" units="cm"/>
      <inkml:brushProperty name="height" value="0.05292" units="cm"/>
    </inkml:brush>
  </inkml:definitions>
  <iact:action type="add" startTime="16736">
    <iact:property name="dataType"/>
    <iact:actionData xml:id="d0">
      <inkml:trace xmlns:inkml="http://www.w3.org/2003/InkML" xml:id="stk0" contextRef="#ctx0" brushRef="#br0">20927 10939 1232 0,'0'0'324'5,"0"0"-132"3,0 0-70 0,0 0-64 0,0 0-10-2,0 0-14 3,0 0 3-2,-39 9-37 1,15-6 0-2,-8 0 0 2,4 0 0 0,-13 3 0 0,1-6 0-2,-6 0 0 2,-8 0 0 0,-3 0 0 0,10 0 0-2,-6 0 0 2,17 0 0 0,9 0 0 0,5 0 0-2,3 0 0 3,3 0 0-1,12 0 0 0,1 0 0-3,3 0 0 3,0 0 0 0,0 0 0 0,0 0 0-2,0 0 0 2,7 0 0 0,28 0 0 0,-6 0 0-2,10 0 0 2,2 0 0 0,-5 0 0 0,1 3 0 0,3 5 0-1,-7-2 0 2,-6-1 0-3,13-5 0 0,-13 0 0 2,4 0 0 0,-5 0 0 0,-9 0 0-2,3 0 0 2,-4 0 0 0,-11 0 0-2,9 0 0 2,-12 0 0 0,-2 0 0 0,0 0 0-2,0 0 0 2,0 0 0 0,0 0 0 0,0 0 0 0,0 0 0-2,0 0 0 2,0 0 0 0,0 0 0 0,0 3 0-2,0-3-541 2,-9 0-657 0</inkml:trace>
    </iact:actionData>
  </iact:action>
  <iact:action type="add" startTime="17402">
    <iact:property name="dataType"/>
    <iact:actionData xml:id="d1">
      <inkml:trace xmlns:inkml="http://www.w3.org/2003/InkML" xml:id="stk1" contextRef="#ctx0" brushRef="#br0">20607 10791 1022 0,'0'0'260'7,"0"0"18"1,0 0-94 0,0 0-112-2,0 0-24 2,0 0-6 0,0 0-8-2,12 26-4 2,-11 4 18 0,2 5-19 0,-3 6-29 0,0 6 0-2,0 0 0 2,0-6 0 0,0-7 0 0,0-12 0-2,0-5 0 2,0-11 0 0,0-6 0 1,0 0 0-4,0 0 0 3,0 0 0 0,0-34 0 0,0-11 0-2,7-5 0 2,6-1 0 0,-8 3 0-2,6 1 0 2,-8 10 0 0,-2 12 0 0,-1 10 0 0,0 11 0-2,0 4 0 2,0 0 0 0,0 0 0 0,0 0 0-2,0 0 0 2,0 19 0 0,0 16 0 0,0 5 0-2,-4-1 0 2,-5 8 0 0,7-7 0 0,0 4 0-2,2-8 0 2,-3-11 0 0,-1-11 0-2,4-6 0 2,0-5 0 0,0-3 0 0,0 0 0-2,0 2 0 2,0 4 0 0,0 3 0 0,0-1 0-2,0-1 0 2,0-7 0 0,0 0 0 0,0 0 0 0,0 0 0-2,0 0 0 4,0 0 0-4,0 0 0 0,0 0 0 3,0 0 0-2,0 0 0 3,0 0 0-4,0 0 0 1,0 0 0 0,0 0 0 1,7 0 0 0,9-9 0-2,-15 3-335 2,-1 4-547 0</inkml:trace>
    </iact:actionData>
  </iact:action>
  <iact:action type="add" startTime="19082">
    <iact:property name="dataType"/>
    <iact:actionData xml:id="d2">
      <inkml:trace xmlns:inkml="http://www.w3.org/2003/InkML" xml:id="stk2" contextRef="#ctx0" brushRef="#br0">20648 10704 552 0,'0'0'264'7,"0"0"-182"1,0 0-34-2,0 0-30 2,0 0-12 0,0 0-6 0,0 0 8-2,15-29 42 2,-15 29 86 0,0 0 34 0,0 0-56-2,0 0-66 2,0 0-22 0,0 0-16 0,0 0-6-2,0 0 2 2,0 0 34 0,0 0 56 0,0 27-48-2,0 3-22 2,-1 6 6 0,-11 1 6 0,8 0 2-1,1 0-12 0,-4-2 2 1,-2-1-6 0,5 3-6-1,1-5 10 1,3-4 24 0,-1-1-47 0,1-7-5-3,0-1 0 3,0 1 0 0,0-8 0 0,0-5 0-2,0-1 0 2,0-2 0 0,0-1 0 0,0 5 0-2,0 2 0 2,0-1 0 0,0-1 0 0,0-5 0-2,0-3 0 2,0 0 0 0,0 0 0 0,0 0 0-2,0 0 0 2,0 0 0 0,0-6 0 0,0-1 0-2,0-1 0 2,0 1 0 0,0 7-57 0,0-2-613-2</inkml:trace>
    </iact:actionData>
  </iact:action>
  <iact:action type="add" startTime="31140">
    <iact:property name="dataType"/>
    <iact:actionData xml:id="d3">
      <inkml:trace xmlns:inkml="http://www.w3.org/2003/InkML" xml:id="stk3" contextRef="#ctx0" brushRef="#br0">21024 14717 702 0,'0'0'604'7,"0"0"-186"1,202-13-122 0,-98 13-269-2,48 0-27 2,56 5 0 0,57 22 0 0,47 8 0-2,8 4 0 4,-21 3 0-2,-33 0 0-1,-31-5 0-1,-33-15 0 2,-33-14 0 1,-28-8 0-2,-27 0 0 0,-114-16 0 0,0-1-585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4-22T05:43:48.940"/>
    </inkml:context>
    <inkml:brush xml:id="br0">
      <inkml:brushProperty name="width" value="0.05292" units="cm"/>
      <inkml:brushProperty name="height" value="0.05292" units="cm"/>
    </inkml:brush>
  </inkml:definitions>
  <iact:action type="add" startTime="2921">
    <iact:property name="dataType"/>
    <iact:actionData xml:id="d0">
      <inkml:trace xmlns:inkml="http://www.w3.org/2003/InkML" xml:id="stk0" contextRef="#ctx0" brushRef="#br0">24860 12424 804 0,'0'0'154'8,"0"0"-102"-1,0 0 8-1,0 0-2 2,0 0 62 0,0 0 28 0,0 0-16-2,-202 79 46 3,115-24-48-2,-26 25-28 2,-10 12-16-4,-17 18-63 3,-18 4-23 0,-6 2 0 0,-17-4 0-2,7-1 0 5,7-13 0-3,2-12 0-1,5-6 0 0,5-11 0 0,0-5 0 2,3-7 0-2,-18-6 0-1,1-14 0 2,-14-7 0 0,6-4 0 0,-1-7 0-2,1 5 0 3,13-5 0-2,-10 0 0 2,13 5 0-4,2 3 0 4,-2-2 0-2,6 4 0 1,-15-2 0-2,12 2 0 2,-7-3 0 0,-19-7 0 0,-19-2 0-2,-27-9 0 2,-12-5 0 1,-6-3 0-2,-6 0 0-1,9 0 0 2,9-23 0 0,18-11 0-1,12-5 0 0,6 2 0 1,0 7 0 0,-4 2 0 0,3 5 0-2,-7-3 0 3,-2 4 0-2,11 0 0 1,10 0 0-2,-6-5 0 2,11 0 0 0,7-3 0 0,17-5 0-1,10 5 0 0,14-4 0 1,19-3 0 0,1 0 0-2,11 2 0 2,-2-6 0 0,-16 0 0 0,-3 1 0-2,14-5 0 2,11-5 0 0,5-13 0 0,-1-7 0-2,0-6 0 3,-3 6 0-2,-5 4 0 3,-8 9 0-7,-1 9 0 5,-20 3 0 0,17 2 0 0,-3 2 0-2,20-6 0 2,16-7 0 0,20-11 0 0,10-9 0-2,6-7 0 2,-4 2 0 0,-4 5 0 0,-8 8 0-2,3 16 0 2,-3 12 0 0,8 16 0 0,-5 5 0-2,10 9 0 1,-6-6 0 2,5 0 0-1,2 3 0-2,-1-6 0 2,12 6 0 0,14 0 0 0,-11-1 0-2,15 7 0 2,1-1 0 0,1 2 0 0,12 3 0-2,-6 1 0 2,6-4 0 0,7 4 0 0,0 0 0-2,-2 0 0 2,-6 0 0 0,0 0 0 0,-8 12 0-2,6 10 0 1,0-4 0 2,10-8 0-1,0-6 0-2,0-4 0 2,5 0 0 0,29 0 0 0,1 0 0-2,-4-12 0 2,5 1 0 0,3 0 0 0,1-1 0-2,1-3 0 2,0-2 0 0,2 4 0-1,-2-1 0-1,-1 6 0 3,-1 8 0-1,8 0 0 0,-14 0 0-2,8 0 0 2,8 0 0 0,2 0 0 0,5 0 0-2,-5 0 0 2,-7 0 0 0,-14-3 0-1,-1 0 0 0,-20 0 0 0,-1 0 0 2,-5-2 0-1,-3 2 0-2,0-2 0 2,0 1 0-1,0 4 0 2,0 0 0-4,0 0 0 3,0 0 0 1,0 0 0-1,0-1 0-3,0 1 0 3,-23 0 0 1,-13 0 0-2,-5 0 0 0,-8 0 0 1,1 13 0 0,-4-2 0 0,4-3 0-2,-8-2 0 2,12 1 0 0,-10-5 0-1,8 3 0 0,-10 5 0 1,-5 3 0 0,-7 4 0 0,-5 2 0-3,9 1 0 4,8-3 0-1,12-6 0 0,11-2 0-2,13-7 0 2,15-2 0 0,5 0 0 0,0 0 0-2,0 0 0 1,0 0 0 2,0 0 0-1,0 3 0-2,2 0 0 2,21 8 0 0,-7 10 0 0,1 5 0-2,-4 14 0 2,-3-1 0 0,-1-2 0 0,3 1 0-2,4-12 0 2,8-3 0 0,15-6 0 0,11 1 0-2,-2-5 0 2,-5-2 0 2,-7 1 0-4,-8 1 0 0,2 7 0 1,-14 3 0 2,-6-4 0-1,-10-7 0-2,0-7 0 2,0-5 0 0,0 0 0 0,0 0 0-2,0 0 0 2,0-13-843 0</inkml:trace>
    </iact:actionData>
  </iact:action>
  <iact:action type="add" startTime="5343">
    <iact:property name="dataType"/>
    <iact:actionData xml:id="d1">
      <inkml:trace xmlns:inkml="http://www.w3.org/2003/InkML" xml:id="stk1" contextRef="#ctx0" brushRef="#br0">12092 6107 372 0,'0'0'664'5,"0"0"-374"4,0 0-100-2,0 0 30 1,183-138-80-1,-134 84-48 0,11-7-28 1,6-1-49 0,5 0-15-2,9-4 0 3,20 1 0-2,10-4 0 1,22-12 0-2,12-10 0 2,22-1 0 0,6 2 0 3,4 8 0-6,-12 15 0 4,-10 14 0-2,-14 10 0 1,-11 1 0-2,24-3 0 2,12-11 0 0,12-17 0 0,7-6 0-1,9-5 0 0,-9-1 0 2,-3 10 0-2,-13 11 0-1,-7 13 0 2,0 17 0 0,0 9 0 0,8 5 0-2,-2 3 0 2,11 1 0 0,-1-5 0 1,-9-4 0-4,-4 0 0 3,-13 3 0 0,-28 0 0 0,2 7 0-2,-5 7 0 1,0 5 0 2,11 3 0-2,-4 0 0 0,7-2 0 1,9-8 0 0,2-4 0 0,9-3 0-2,-6 1 0 2,7 5 0 0,-6 5 0 0,8 6 0-2,1 0 0 2,5 0 0 0,-6 17 0 0,-12 8 0-2,-2-3 0 2,-6 1 0 0,0-6 0 1,-9 0 0-4,2-6 0 3,-4 0 0 0,-1-3 0 0,9-4 0-2,10-4 0 2,10 0 0 0,7 0 0 0,3 0 0-2,10 0 0 2,-5 0 0-1,10 0 0 2,-18 8 0-3,-1 17 0 1,-6 4 0 2,-21-2 0 0,5-1 0-3,0-4 0 1,-2-2 0 1,-11-1 0 0,1-1 0 1,4 1 0-4,-5 3 0 3,13 8 0 0,4 8 0 0,3 10 0-2,8 5 0 3,-8 3 0-2,-4-5 0-1,-18-8 0 2,-10-7 0 1,-11-8 0-2,-23-2 0 0,1 2 0 1,-3 4 0 0,-9 3 0-1,9-1 0-1,3 7 0 2,-1 4 0 0,5 12 0 1,6 2 0-4,-14-6 0 3,-7-8 0 1,-22-17 0-1,-10-11 0-2,-14-12 0 1,-5-2 0 0,-2-3 0 1,-10 0 0-2,-2 0 0 2,6 0 0 1,-10 0 0-2,0-3 0-1,0-14 0 2,0-7 0 0,-14-6 0 0,-12-17 0-2,-8-4 0 1,-6-7 0 2,-4-13 0 0,1-1 0-4,-14-9 0 3,1-3 0 0,-1-2 0-2,-7 7 0 2,0 9 0 0,1 12 0 0,-7 15 0 0,19 12 0-2,-5 11 0 2,18 10 0 0,12 3 0 0,9 7 0-2,4 0 0 2,5 0 0 0,6 0 0 0,2 0 0-2,0 0 0 2,0 23 0 0,2 17 0-2,39 8 0 2,7 14 0 0,11 9 0 0,14 10 0 0,-8 0 0-2,10 8 0 2,7 2 0 1,2 4 0-2,-3-6 0-1,-3-8 0 2,-13-12 0 0,-8-20 0 0,-14-19 0-2,-14-16 0 2,-17-9 0-1,-3-5 0-1,-9 0 0 2,0 3 0 0,0 2 0 0,-29 4 0 1,-19 2 0-3,-16 6 0 2,-13 5 0 0,-7-2 0 0,-13 0 0-2,4-3 0 2,3-3 0 0,6-6 0 0,10-5 0-2,8 0 0 2,12-3 0 0,18 0 0 0,11 0 0-2,6 0 0 2,-14 6 0 0,2 7 0 0,18-9 0-2,9 7-99 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CDCC-8A5B-4955-A5AC-4DD094916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5060E-5E32-4820-AE67-C08F7665E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23F56-F76D-4964-A721-1846EE30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F2807-9E6E-4E8E-B5F4-D4B2D65F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B1F9A-B8DA-46A0-887E-2F53B57C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62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55A1-B44A-4B99-B543-42D68919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C9DA7-9CE2-4D48-9BD6-AA61B6438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528F9-A589-4E31-B1C6-521EC541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E1F98-A847-45EC-B17C-03EF1962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7F8D9-12DF-4561-B9D4-2D0EDDE5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670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2E9D5B-3898-444D-8549-CD792345D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2568D-C59E-48EE-AE9F-B75B0DCB3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7CFFF-58ED-4087-AC68-8EA086CB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380BF-D3B7-46C9-BF5C-E791ECEB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A0B40-CCBC-40DC-869A-37BBF60F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798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0C8B4-47CF-4EFB-B5AE-73F679F0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A5A80-DD87-4BD4-B1FF-ED662DEF4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855CF-1BEA-44E8-876E-83966668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0C6A8-2D25-4B07-BBDC-59A67E75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C48F4-6DE7-4D20-A190-96F4A353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074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A26D-BA22-4DCF-9D02-C5D1578E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FBBDC-14D2-4EAA-B89F-FB7F6A3D7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C178D-6D20-4A58-933B-9F10796A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FF02-46BC-4348-B024-4529338B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6A966-CC92-4B32-B96B-8EDB88AA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018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CA6D-B038-4FA3-8615-64B628CF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C93F-6853-42E8-B3ED-D2DE1FCF3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3A904-301E-4F7D-93D1-E14251EB8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64F11-E30C-4D08-B736-B03016A3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F842-30DD-4990-A01F-5FB7BADD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D603A-33F9-4F68-A282-7C1A02B8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70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FED2-39F9-42A0-9984-B9DD94A4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86998-EA0C-48CE-8C86-23E097E05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007A2-3E5B-46E8-8746-27CB89B9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717D7-5938-4609-B8E2-8065C9232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D1C90-ECA3-4388-BF29-B172EABE2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91865F-EFA6-4868-B861-D9CB2B06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957AC-D6B3-4464-9CA5-8BFC9EF9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FC23B-2161-48F3-A9E0-CBA178614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956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FA0C-BF6B-41F4-A708-BC0BFF25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DA2CE-74D6-45F7-9360-1784A79B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AACC9-1610-4CE7-9FF0-748D8E6E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F2285-CFB9-42BE-9008-46EAB682A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857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9BD7A-7F4D-459C-AF71-A897BEA4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C50595-6040-4737-85C1-11A6E138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47D35-366E-458F-8B3B-7ACB08CD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574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6336-767C-4180-A524-05C54CA0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9D2B-CFB7-4ED4-8C79-D86A724B0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01C3-3525-4F62-AC71-1BFF23F69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0AE79-F55B-4F86-BE6B-AD22A481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70AC9-7FF3-4090-B72B-9D648541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0A9CB-F978-4D56-8D96-5B69BBC3F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266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A027-DA87-4232-9AB7-0024B2AE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BAFA5-7D8A-4497-BCC7-6A106752D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CFC45-3AD3-4FBE-B6F6-F86321C96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D505E-690A-4518-9DD0-AC85BD6A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2ECB4-9136-4F30-9838-ADA5C089D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4DB46-53F7-4A20-A14F-F2EFB6DC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64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E1846-2CAC-45F7-A1E2-4E21EF9E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C278-9AA9-4C23-A5EE-464291A29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D2EDA-33DF-4C03-B6C1-91038072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1711F-7BDA-4B9B-83C0-891F61A0F31B}" type="datetimeFigureOut">
              <a:rPr lang="en-CA" smtClean="0"/>
              <a:t>2020-07-04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1311F-2C6D-4707-8136-8D3519118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63FB-1C0B-4147-9EC1-F6C064A14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9C129-EEB4-4F5C-A800-5A44142A36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740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customXml" Target="../ink/ink4.xml"/><Relationship Id="rId18" Type="http://schemas.openxmlformats.org/officeDocument/2006/relationships/customXml" Target="../ink/ink8.xml"/><Relationship Id="rId3" Type="http://schemas.openxmlformats.org/officeDocument/2006/relationships/image" Target="../media/image151.png"/><Relationship Id="rId21" Type="http://schemas.openxmlformats.org/officeDocument/2006/relationships/image" Target="../media/image21.png"/><Relationship Id="rId7" Type="http://schemas.openxmlformats.org/officeDocument/2006/relationships/customXml" Target="../ink/ink1.xml"/><Relationship Id="rId12" Type="http://schemas.openxmlformats.org/officeDocument/2006/relationships/image" Target="../media/image19.emf"/><Relationship Id="rId17" Type="http://schemas.openxmlformats.org/officeDocument/2006/relationships/image" Target="../media/image20.emf"/><Relationship Id="rId25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7.xml"/><Relationship Id="rId20" Type="http://schemas.openxmlformats.org/officeDocument/2006/relationships/customXml" Target="../ink/ink10.xml"/><Relationship Id="rId1" Type="http://schemas.openxmlformats.org/officeDocument/2006/relationships/tags" Target="../tags/tag5.xml"/><Relationship Id="rId6" Type="http://schemas.openxmlformats.org/officeDocument/2006/relationships/image" Target="../media/image411.png"/><Relationship Id="rId11" Type="http://schemas.openxmlformats.org/officeDocument/2006/relationships/customXml" Target="../ink/ink3.xml"/><Relationship Id="rId24" Type="http://schemas.openxmlformats.org/officeDocument/2006/relationships/image" Target="../media/image24.png"/><Relationship Id="rId5" Type="http://schemas.openxmlformats.org/officeDocument/2006/relationships/image" Target="../media/image310.png"/><Relationship Id="rId15" Type="http://schemas.openxmlformats.org/officeDocument/2006/relationships/customXml" Target="../ink/ink6.xml"/><Relationship Id="rId23" Type="http://schemas.openxmlformats.org/officeDocument/2006/relationships/image" Target="../media/image23.png"/><Relationship Id="rId10" Type="http://schemas.openxmlformats.org/officeDocument/2006/relationships/image" Target="../media/image18.emf"/><Relationship Id="rId19" Type="http://schemas.openxmlformats.org/officeDocument/2006/relationships/customXml" Target="../ink/ink9.xml"/><Relationship Id="rId4" Type="http://schemas.openxmlformats.org/officeDocument/2006/relationships/image" Target="../media/image16.png"/><Relationship Id="rId9" Type="http://schemas.openxmlformats.org/officeDocument/2006/relationships/customXml" Target="../ink/ink2.xml"/><Relationship Id="rId14" Type="http://schemas.openxmlformats.org/officeDocument/2006/relationships/customXml" Target="../ink/ink5.xml"/><Relationship Id="rId2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0.png"/><Relationship Id="rId18" Type="http://schemas.openxmlformats.org/officeDocument/2006/relationships/image" Target="../media/image30.png"/><Relationship Id="rId3" Type="http://schemas.openxmlformats.org/officeDocument/2006/relationships/image" Target="../media/image510.png"/><Relationship Id="rId7" Type="http://schemas.openxmlformats.org/officeDocument/2006/relationships/image" Target="../media/image26.png"/><Relationship Id="rId12" Type="http://schemas.openxmlformats.org/officeDocument/2006/relationships/image" Target="../media/image140.png"/><Relationship Id="rId17" Type="http://schemas.microsoft.com/office/2011/relationships/inkAction" Target="../ink/inkAction5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tags" Target="../tags/tag6.xml"/><Relationship Id="rId6" Type="http://schemas.openxmlformats.org/officeDocument/2006/relationships/image" Target="../media/image810.png"/><Relationship Id="rId11" Type="http://schemas.openxmlformats.org/officeDocument/2006/relationships/image" Target="../media/image130.png"/><Relationship Id="rId5" Type="http://schemas.openxmlformats.org/officeDocument/2006/relationships/image" Target="../media/image710.png"/><Relationship Id="rId15" Type="http://schemas.openxmlformats.org/officeDocument/2006/relationships/image" Target="../media/image170.png"/><Relationship Id="rId10" Type="http://schemas.openxmlformats.org/officeDocument/2006/relationships/image" Target="../media/image29.png"/><Relationship Id="rId4" Type="http://schemas.openxmlformats.org/officeDocument/2006/relationships/image" Target="../media/image610.png"/><Relationship Id="rId9" Type="http://schemas.openxmlformats.org/officeDocument/2006/relationships/image" Target="../media/image28.png"/><Relationship Id="rId1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1.png"/><Relationship Id="rId7" Type="http://schemas.openxmlformats.org/officeDocument/2006/relationships/image" Target="../media/image3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10" Type="http://schemas.openxmlformats.org/officeDocument/2006/relationships/image" Target="../media/image32.png"/><Relationship Id="rId4" Type="http://schemas.openxmlformats.org/officeDocument/2006/relationships/image" Target="../media/image271.png"/><Relationship Id="rId9" Type="http://schemas.microsoft.com/office/2011/relationships/inkAction" Target="../ink/inkAction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0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0.png"/><Relationship Id="rId2" Type="http://schemas.openxmlformats.org/officeDocument/2006/relationships/image" Target="../media/image51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40.png"/><Relationship Id="rId5" Type="http://schemas.openxmlformats.org/officeDocument/2006/relationships/image" Target="../media/image810.png"/><Relationship Id="rId15" Type="http://schemas.microsoft.com/office/2011/relationships/inkAction" Target="../ink/inkAction7.xml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1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01.png"/><Relationship Id="rId11" Type="http://schemas.openxmlformats.org/officeDocument/2006/relationships/image" Target="../media/image37.png"/><Relationship Id="rId5" Type="http://schemas.openxmlformats.org/officeDocument/2006/relationships/image" Target="../media/image291.png"/><Relationship Id="rId10" Type="http://schemas.microsoft.com/office/2011/relationships/inkAction" Target="../ink/inkAction8.xml"/><Relationship Id="rId9" Type="http://schemas.openxmlformats.org/officeDocument/2006/relationships/image" Target="../media/image261.png"/><Relationship Id="rId4" Type="http://schemas.openxmlformats.org/officeDocument/2006/relationships/image" Target="../media/image2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0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0.png"/><Relationship Id="rId17" Type="http://schemas.openxmlformats.org/officeDocument/2006/relationships/image" Target="../media/image17.png"/><Relationship Id="rId2" Type="http://schemas.openxmlformats.org/officeDocument/2006/relationships/image" Target="../media/image510.png"/><Relationship Id="rId16" Type="http://schemas.microsoft.com/office/2011/relationships/inkAction" Target="../ink/inkAction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40.png"/><Relationship Id="rId5" Type="http://schemas.openxmlformats.org/officeDocument/2006/relationships/image" Target="../media/image810.png"/><Relationship Id="rId15" Type="http://schemas.openxmlformats.org/officeDocument/2006/relationships/image" Target="../media/image15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0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0.png"/><Relationship Id="rId17" Type="http://schemas.openxmlformats.org/officeDocument/2006/relationships/image" Target="../media/image41.png"/><Relationship Id="rId2" Type="http://schemas.openxmlformats.org/officeDocument/2006/relationships/image" Target="../media/image510.png"/><Relationship Id="rId16" Type="http://schemas.microsoft.com/office/2011/relationships/inkAction" Target="../ink/inkAction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40.png"/><Relationship Id="rId5" Type="http://schemas.openxmlformats.org/officeDocument/2006/relationships/image" Target="../media/image810.png"/><Relationship Id="rId15" Type="http://schemas.openxmlformats.org/officeDocument/2006/relationships/image" Target="../media/image42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00.png"/><Relationship Id="rId9" Type="http://schemas.openxmlformats.org/officeDocument/2006/relationships/image" Target="../media/image3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1/relationships/inkAction" Target="../ink/inkAction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4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12.xml"/><Relationship Id="rId5" Type="http://schemas.openxmlformats.org/officeDocument/2006/relationships/image" Target="../media/image810.png"/><Relationship Id="rId4" Type="http://schemas.openxmlformats.org/officeDocument/2006/relationships/image" Target="../media/image7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10.png"/><Relationship Id="rId7" Type="http://schemas.openxmlformats.org/officeDocument/2006/relationships/image" Target="../media/image4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1/relationships/inkAction" Target="../ink/inkAction1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70.png"/><Relationship Id="rId5" Type="http://schemas.openxmlformats.org/officeDocument/2006/relationships/image" Target="../media/image430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microsoft.com/office/2011/relationships/inkAction" Target="../ink/inkAction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5.png"/><Relationship Id="rId5" Type="http://schemas.openxmlformats.org/officeDocument/2006/relationships/image" Target="../media/image430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5.png"/><Relationship Id="rId5" Type="http://schemas.openxmlformats.org/officeDocument/2006/relationships/image" Target="../media/image430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microsoft.com/office/2011/relationships/inkAction" Target="../ink/inkAction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9.png"/><Relationship Id="rId5" Type="http://schemas.openxmlformats.org/officeDocument/2006/relationships/image" Target="../media/image430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microsoft.com/office/2011/relationships/inkAction" Target="../ink/inkAction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10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80.png"/><Relationship Id="rId11" Type="http://schemas.openxmlformats.org/officeDocument/2006/relationships/image" Target="../media/image63.png"/><Relationship Id="rId5" Type="http://schemas.openxmlformats.org/officeDocument/2006/relationships/image" Target="../media/image430.png"/><Relationship Id="rId10" Type="http://schemas.microsoft.com/office/2011/relationships/inkAction" Target="../ink/inkAction17.xml"/><Relationship Id="rId4" Type="http://schemas.openxmlformats.org/officeDocument/2006/relationships/image" Target="../media/image420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20.png"/><Relationship Id="rId7" Type="http://schemas.microsoft.com/office/2011/relationships/inkAction" Target="../ink/inkAction18.xml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511.png"/><Relationship Id="rId4" Type="http://schemas.openxmlformats.org/officeDocument/2006/relationships/image" Target="../media/image5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10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20.png"/><Relationship Id="rId5" Type="http://schemas.openxmlformats.org/officeDocument/2006/relationships/image" Target="../media/image500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11/relationships/inkAction" Target="../ink/inkAction19.xml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90.png"/><Relationship Id="rId5" Type="http://schemas.openxmlformats.org/officeDocument/2006/relationships/image" Target="../media/image560.png"/><Relationship Id="rId10" Type="http://schemas.openxmlformats.org/officeDocument/2006/relationships/image" Target="../media/image66.png"/><Relationship Id="rId4" Type="http://schemas.openxmlformats.org/officeDocument/2006/relationships/image" Target="../media/image550.png"/><Relationship Id="rId9" Type="http://schemas.microsoft.com/office/2011/relationships/inkAction" Target="../ink/inkAction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50.png"/><Relationship Id="rId7" Type="http://schemas.openxmlformats.org/officeDocument/2006/relationships/image" Target="../media/image63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1.png"/><Relationship Id="rId10" Type="http://schemas.openxmlformats.org/officeDocument/2006/relationships/image" Target="../media/image67.png"/><Relationship Id="rId4" Type="http://schemas.openxmlformats.org/officeDocument/2006/relationships/image" Target="../media/image600.png"/><Relationship Id="rId9" Type="http://schemas.microsoft.com/office/2011/relationships/inkAction" Target="../ink/inkAction2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5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40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70.png"/><Relationship Id="rId5" Type="http://schemas.openxmlformats.org/officeDocument/2006/relationships/image" Target="../media/image650.png"/><Relationship Id="rId10" Type="http://schemas.openxmlformats.org/officeDocument/2006/relationships/image" Target="../media/image70.png"/><Relationship Id="rId4" Type="http://schemas.openxmlformats.org/officeDocument/2006/relationships/image" Target="../media/image550.png"/><Relationship Id="rId9" Type="http://schemas.microsoft.com/office/2011/relationships/inkAction" Target="../ink/inkAction2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50.png"/><Relationship Id="rId7" Type="http://schemas.microsoft.com/office/2011/relationships/inkAction" Target="../ink/inkAction24.xml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00.png"/><Relationship Id="rId4" Type="http://schemas.openxmlformats.org/officeDocument/2006/relationships/image" Target="../media/image6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50.png"/><Relationship Id="rId7" Type="http://schemas.openxmlformats.org/officeDocument/2006/relationships/image" Target="../media/image73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1.png"/><Relationship Id="rId10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79.png"/><Relationship Id="rId5" Type="http://schemas.openxmlformats.org/officeDocument/2006/relationships/image" Target="../media/image152.png"/><Relationship Id="rId10" Type="http://schemas.openxmlformats.org/officeDocument/2006/relationships/image" Target="../media/image82.png"/><Relationship Id="rId9" Type="http://schemas.microsoft.com/office/2011/relationships/inkAction" Target="../ink/inkAction25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1.png"/><Relationship Id="rId18" Type="http://schemas.openxmlformats.org/officeDocument/2006/relationships/image" Target="../media/image701.png"/><Relationship Id="rId8" Type="http://schemas.openxmlformats.org/officeDocument/2006/relationships/image" Target="../media/image561.png"/><Relationship Id="rId3" Type="http://schemas.openxmlformats.org/officeDocument/2006/relationships/image" Target="../media/image521.png"/><Relationship Id="rId21" Type="http://schemas.openxmlformats.org/officeDocument/2006/relationships/image" Target="../media/image730.png"/><Relationship Id="rId17" Type="http://schemas.openxmlformats.org/officeDocument/2006/relationships/image" Target="../media/image690.png"/><Relationship Id="rId25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720.png"/><Relationship Id="rId16" Type="http://schemas.openxmlformats.org/officeDocument/2006/relationships/image" Target="../media/image460.png"/><Relationship Id="rId1" Type="http://schemas.openxmlformats.org/officeDocument/2006/relationships/tags" Target="../tags/tag20.xml"/><Relationship Id="rId6" Type="http://schemas.openxmlformats.org/officeDocument/2006/relationships/image" Target="../media/image272.png"/><Relationship Id="rId24" Type="http://schemas.microsoft.com/office/2011/relationships/inkAction" Target="../ink/inkAction26.xml"/><Relationship Id="rId5" Type="http://schemas.openxmlformats.org/officeDocument/2006/relationships/image" Target="../media/image262.png"/><Relationship Id="rId15" Type="http://schemas.openxmlformats.org/officeDocument/2006/relationships/image" Target="../media/image450.png"/><Relationship Id="rId23" Type="http://schemas.openxmlformats.org/officeDocument/2006/relationships/image" Target="../media/image392.png"/><Relationship Id="rId4" Type="http://schemas.openxmlformats.org/officeDocument/2006/relationships/image" Target="../media/image531.png"/><Relationship Id="rId14" Type="http://schemas.openxmlformats.org/officeDocument/2006/relationships/image" Target="../media/image631.png"/><Relationship Id="rId9" Type="http://schemas.openxmlformats.org/officeDocument/2006/relationships/image" Target="../media/image571.png"/><Relationship Id="rId22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0.png"/><Relationship Id="rId3" Type="http://schemas.openxmlformats.org/officeDocument/2006/relationships/image" Target="../media/image85.png"/><Relationship Id="rId7" Type="http://schemas.openxmlformats.org/officeDocument/2006/relationships/image" Target="../media/image1010.png"/><Relationship Id="rId12" Type="http://schemas.openxmlformats.org/officeDocument/2006/relationships/image" Target="../media/image150.png"/><Relationship Id="rId17" Type="http://schemas.openxmlformats.org/officeDocument/2006/relationships/image" Target="../media/image90.png"/><Relationship Id="rId2" Type="http://schemas.openxmlformats.org/officeDocument/2006/relationships/image" Target="../media/image84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140.png"/><Relationship Id="rId5" Type="http://schemas.openxmlformats.org/officeDocument/2006/relationships/image" Target="../media/image87.png"/><Relationship Id="rId15" Type="http://schemas.microsoft.com/office/2011/relationships/inkAction" Target="../ink/inkAction27.xml"/><Relationship Id="rId10" Type="http://schemas.openxmlformats.org/officeDocument/2006/relationships/image" Target="../media/image130.png"/><Relationship Id="rId4" Type="http://schemas.openxmlformats.org/officeDocument/2006/relationships/image" Target="../media/image86.png"/><Relationship Id="rId9" Type="http://schemas.openxmlformats.org/officeDocument/2006/relationships/image" Target="../media/image120.png"/><Relationship Id="rId1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1.png"/><Relationship Id="rId18" Type="http://schemas.openxmlformats.org/officeDocument/2006/relationships/image" Target="../media/image701.png"/><Relationship Id="rId8" Type="http://schemas.openxmlformats.org/officeDocument/2006/relationships/image" Target="../media/image561.png"/><Relationship Id="rId26" Type="http://schemas.microsoft.com/office/2011/relationships/inkAction" Target="../ink/inkAction28.xml"/><Relationship Id="rId3" Type="http://schemas.openxmlformats.org/officeDocument/2006/relationships/image" Target="../media/image521.png"/><Relationship Id="rId21" Type="http://schemas.openxmlformats.org/officeDocument/2006/relationships/image" Target="../media/image730.png"/><Relationship Id="rId17" Type="http://schemas.openxmlformats.org/officeDocument/2006/relationships/image" Target="../media/image690.png"/><Relationship Id="rId25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720.png"/><Relationship Id="rId16" Type="http://schemas.openxmlformats.org/officeDocument/2006/relationships/image" Target="../media/image460.png"/><Relationship Id="rId1" Type="http://schemas.openxmlformats.org/officeDocument/2006/relationships/tags" Target="../tags/tag21.xml"/><Relationship Id="rId6" Type="http://schemas.openxmlformats.org/officeDocument/2006/relationships/image" Target="../media/image272.png"/><Relationship Id="rId24" Type="http://schemas.openxmlformats.org/officeDocument/2006/relationships/image" Target="../media/image91.png"/><Relationship Id="rId5" Type="http://schemas.openxmlformats.org/officeDocument/2006/relationships/image" Target="../media/image262.png"/><Relationship Id="rId15" Type="http://schemas.openxmlformats.org/officeDocument/2006/relationships/image" Target="../media/image450.png"/><Relationship Id="rId23" Type="http://schemas.openxmlformats.org/officeDocument/2006/relationships/image" Target="../media/image392.png"/><Relationship Id="rId4" Type="http://schemas.openxmlformats.org/officeDocument/2006/relationships/image" Target="../media/image531.png"/><Relationship Id="rId14" Type="http://schemas.openxmlformats.org/officeDocument/2006/relationships/image" Target="../media/image631.png"/><Relationship Id="rId9" Type="http://schemas.openxmlformats.org/officeDocument/2006/relationships/image" Target="../media/image571.png"/><Relationship Id="rId22" Type="http://schemas.openxmlformats.org/officeDocument/2006/relationships/image" Target="../media/image380.png"/><Relationship Id="rId27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18" Type="http://schemas.openxmlformats.org/officeDocument/2006/relationships/image" Target="../media/image391.png"/><Relationship Id="rId3" Type="http://schemas.openxmlformats.org/officeDocument/2006/relationships/image" Target="../media/image890.png"/><Relationship Id="rId21" Type="http://schemas.openxmlformats.org/officeDocument/2006/relationships/image" Target="../media/image911.png"/><Relationship Id="rId7" Type="http://schemas.openxmlformats.org/officeDocument/2006/relationships/image" Target="../media/image280.png"/><Relationship Id="rId12" Type="http://schemas.openxmlformats.org/officeDocument/2006/relationships/image" Target="../media/image330.png"/><Relationship Id="rId17" Type="http://schemas.openxmlformats.org/officeDocument/2006/relationships/image" Target="../media/image3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1.png"/><Relationship Id="rId20" Type="http://schemas.openxmlformats.org/officeDocument/2006/relationships/image" Target="../media/image412.png"/><Relationship Id="rId1" Type="http://schemas.openxmlformats.org/officeDocument/2006/relationships/tags" Target="../tags/tag2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24" Type="http://schemas.openxmlformats.org/officeDocument/2006/relationships/image" Target="../media/image95.png"/><Relationship Id="rId5" Type="http://schemas.openxmlformats.org/officeDocument/2006/relationships/image" Target="../media/image260.png"/><Relationship Id="rId15" Type="http://schemas.openxmlformats.org/officeDocument/2006/relationships/image" Target="../media/image361.png"/><Relationship Id="rId23" Type="http://schemas.microsoft.com/office/2011/relationships/inkAction" Target="../ink/inkAction29.xml"/><Relationship Id="rId10" Type="http://schemas.openxmlformats.org/officeDocument/2006/relationships/image" Target="../media/image311.png"/><Relationship Id="rId19" Type="http://schemas.openxmlformats.org/officeDocument/2006/relationships/image" Target="../media/image401.png"/><Relationship Id="rId4" Type="http://schemas.openxmlformats.org/officeDocument/2006/relationships/image" Target="../media/image900.png"/><Relationship Id="rId9" Type="http://schemas.openxmlformats.org/officeDocument/2006/relationships/image" Target="../media/image300.png"/><Relationship Id="rId14" Type="http://schemas.openxmlformats.org/officeDocument/2006/relationships/image" Target="../media/image350.png"/><Relationship Id="rId22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microsoft.com/office/2011/relationships/inkAction" Target="../ink/inkAction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7.png"/><Relationship Id="rId7" Type="http://schemas.openxmlformats.org/officeDocument/2006/relationships/image" Target="../media/image310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0.png"/><Relationship Id="rId11" Type="http://schemas.microsoft.com/office/2011/relationships/inkAction" Target="../ink/inkAction3.xml"/><Relationship Id="rId5" Type="http://schemas.openxmlformats.org/officeDocument/2006/relationships/image" Target="../media/image19.png"/><Relationship Id="rId10" Type="http://schemas.openxmlformats.org/officeDocument/2006/relationships/image" Target="../media/image100.png"/><Relationship Id="rId4" Type="http://schemas.openxmlformats.org/officeDocument/2006/relationships/image" Target="../media/image8.png"/><Relationship Id="rId9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11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jpeg"/><Relationship Id="rId10" Type="http://schemas.openxmlformats.org/officeDocument/2006/relationships/image" Target="../media/image411.png"/><Relationship Id="rId4" Type="http://schemas.microsoft.com/office/2007/relationships/hdphoto" Target="../media/hdphoto1.wdp"/><Relationship Id="rId9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4673"/>
            <a:ext cx="9144000" cy="1488441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C00000"/>
                </a:solidFill>
                <a:latin typeface="+mn-lt"/>
              </a:rPr>
              <a:t>Cartesian and Polar Coordinates</a:t>
            </a:r>
            <a:endParaRPr lang="en-CA" sz="72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60C4283-FD31-4291-B381-1AFB72FB6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925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(Basis Vectors = Partial Derivatives)</a:t>
            </a:r>
            <a:endParaRPr lang="en-CA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3544DB-9CC9-4801-A1DA-7B6593EAF1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7320" y="4766040"/>
              <a:ext cx="2349360" cy="4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3544DB-9CC9-4801-A1DA-7B6593EAF1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7960" y="4756680"/>
                <a:ext cx="2368080" cy="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2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6"/>
    </mc:Choice>
    <mc:Fallback xmlns="">
      <p:transition spd="slow" advTm="8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5456-54D9-4115-BD3C-530B0062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Who cares about different coordinate systems?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47F6-1B25-4E94-9E98-8EE67C9C6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The </a:t>
            </a:r>
            <a:r>
              <a:rPr lang="en-US" u="sng" dirty="0"/>
              <a:t>Laws of Physics shouldn’t care </a:t>
            </a:r>
            <a:r>
              <a:rPr lang="en-US" dirty="0"/>
              <a:t>about the coordinate systems that humans use!</a:t>
            </a:r>
            <a:endParaRPr lang="en-CA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034952-1951-46BB-96F0-D4665C20DE89}"/>
              </a:ext>
            </a:extLst>
          </p:cNvPr>
          <p:cNvGrpSpPr/>
          <p:nvPr/>
        </p:nvGrpSpPr>
        <p:grpSpPr>
          <a:xfrm>
            <a:off x="707951" y="2493869"/>
            <a:ext cx="2995349" cy="3271551"/>
            <a:chOff x="469624" y="-416118"/>
            <a:chExt cx="4530594" cy="494836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3F64876-7481-4B60-8384-35924C43B073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BD76B78-F85A-4156-8FC0-F73467B23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26C5212-4725-42A1-B9D5-D8A7BDB793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BD65D2E-CA68-4892-9C66-DE4AFB51B609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68A74F0-4E30-48AA-8F56-DE28AA25C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CB32F30-6212-4C8F-A089-23CFC0F43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D962442-5CD6-4855-A664-80FBF9596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4FE8F1F-38FD-4B4D-B277-079BC1795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B4CCD3-FA01-46C9-95C9-F91232562F8F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ECE3149-6AC3-428A-9B22-FB484BE32AB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66257D3-0277-4709-9970-8889AD0878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8D51844-7781-46C6-AF01-00608636D68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B0065B-3257-4221-AA5F-F502962FFF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D4D1002-D452-41BF-89A3-2AEC065E5124}"/>
                    </a:ext>
                  </a:extLst>
                </p:cNvPr>
                <p:cNvSpPr txBox="1"/>
                <p:nvPr/>
              </p:nvSpPr>
              <p:spPr>
                <a:xfrm>
                  <a:off x="4492131" y="2020634"/>
                  <a:ext cx="50808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D4D1002-D452-41BF-89A3-2AEC065E5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2131" y="2020634"/>
                  <a:ext cx="508087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A680AB0-69F9-4660-B6C0-C8F53ADD72C1}"/>
                    </a:ext>
                  </a:extLst>
                </p:cNvPr>
                <p:cNvSpPr txBox="1"/>
                <p:nvPr/>
              </p:nvSpPr>
              <p:spPr>
                <a:xfrm>
                  <a:off x="2181472" y="-416118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A680AB0-69F9-4660-B6C0-C8F53ADD7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472" y="-416118"/>
                  <a:ext cx="513859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328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74F1ED-EE9F-42BA-86E4-5311668C247F}"/>
              </a:ext>
            </a:extLst>
          </p:cNvPr>
          <p:cNvGrpSpPr/>
          <p:nvPr/>
        </p:nvGrpSpPr>
        <p:grpSpPr>
          <a:xfrm>
            <a:off x="4481385" y="3163531"/>
            <a:ext cx="3014173" cy="2644993"/>
            <a:chOff x="6797040" y="451376"/>
            <a:chExt cx="4559065" cy="4000665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662B79C-6D51-43B6-BB63-7ABE19A5F996}"/>
                </a:ext>
              </a:extLst>
            </p:cNvPr>
            <p:cNvCxnSpPr>
              <a:cxnSpLocks/>
            </p:cNvCxnSpPr>
            <p:nvPr/>
          </p:nvCxnSpPr>
          <p:spPr>
            <a:xfrm>
              <a:off x="8854616" y="250983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525DA59-2B43-4E62-BEE5-B8FC9D27D15D}"/>
                </a:ext>
              </a:extLst>
            </p:cNvPr>
            <p:cNvGrpSpPr/>
            <p:nvPr/>
          </p:nvGrpSpPr>
          <p:grpSpPr>
            <a:xfrm>
              <a:off x="7022245" y="68883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1D93644-C025-4740-8848-9DFAA49AE330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19F0F38-D42A-4B90-9B93-0F64BA0A80AC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9A5BF19-7EE1-4D23-811C-179C76994143}"/>
                </a:ext>
              </a:extLst>
            </p:cNvPr>
            <p:cNvGrpSpPr/>
            <p:nvPr/>
          </p:nvGrpSpPr>
          <p:grpSpPr>
            <a:xfrm>
              <a:off x="6797040" y="634753"/>
              <a:ext cx="4063582" cy="3817288"/>
              <a:chOff x="6797040" y="634753"/>
              <a:chExt cx="4063582" cy="381728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C23E3C3-5D93-4485-8F49-EF182783EC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1C80F6E-3E42-43F2-BB0E-67CA0A80B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36C661-E9A7-493E-9FDC-F56432186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C874695-C5C5-436E-A80F-F9C2C6011743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E1B91E7-DAFB-4C37-AD59-27A3EB379C43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ADC26D2-A4C2-4945-987A-874155B393E8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8B8A32-0D52-45DA-9092-E24B3216426F}"/>
                </a:ext>
              </a:extLst>
            </p:cNvPr>
            <p:cNvGrpSpPr/>
            <p:nvPr/>
          </p:nvGrpSpPr>
          <p:grpSpPr>
            <a:xfrm rot="21067904">
              <a:off x="7498354" y="451376"/>
              <a:ext cx="3611509" cy="3611509"/>
              <a:chOff x="7498354" y="451376"/>
              <a:chExt cx="3611509" cy="3611509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54C3E546-F19D-46D5-A485-0E0394465109}"/>
                  </a:ext>
                </a:extLst>
              </p:cNvPr>
              <p:cNvSpPr/>
              <p:nvPr/>
            </p:nvSpPr>
            <p:spPr>
              <a:xfrm>
                <a:off x="7498354" y="45137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453C768-9541-4C7D-B52D-3FE1DA0F91B3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H="1" flipV="1">
                <a:off x="10512831" y="908052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4299EE-A9EB-4914-A138-B5D8843F00EA}"/>
                    </a:ext>
                  </a:extLst>
                </p:cNvPr>
                <p:cNvSpPr txBox="1"/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D5FC64-834E-4926-BBD3-1C2F71911DD9}"/>
                    </a:ext>
                  </a:extLst>
                </p:cNvPr>
                <p:cNvSpPr txBox="1"/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5CD715-B123-496B-9F41-9EB1EE35DEB4}"/>
              </a:ext>
            </a:extLst>
          </p:cNvPr>
          <p:cNvGrpSpPr/>
          <p:nvPr/>
        </p:nvGrpSpPr>
        <p:grpSpPr>
          <a:xfrm>
            <a:off x="7681825" y="2848101"/>
            <a:ext cx="5122297" cy="4506801"/>
            <a:chOff x="7542474" y="3189755"/>
            <a:chExt cx="5122297" cy="450680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FCCE69C-9AE2-4528-AC7F-B3FB6798AD3D}"/>
                </a:ext>
              </a:extLst>
            </p:cNvPr>
            <p:cNvGrpSpPr/>
            <p:nvPr/>
          </p:nvGrpSpPr>
          <p:grpSpPr>
            <a:xfrm>
              <a:off x="7542474" y="3189755"/>
              <a:ext cx="5122297" cy="4506801"/>
              <a:chOff x="6935074" y="2851941"/>
              <a:chExt cx="6106684" cy="537290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E6771B02-4B05-4E11-A6F3-2DF5B99D2F6D}"/>
                      </a:ext>
                    </a:extLst>
                  </p14:cNvPr>
                  <p14:cNvContentPartPr/>
                  <p14:nvPr/>
                </p14:nvContentPartPr>
                <p14:xfrm>
                  <a:off x="7952897" y="4728766"/>
                  <a:ext cx="176400" cy="1497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E6771B02-4B05-4E11-A6F3-2DF5B99D2F6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45601" y="4721471"/>
                    <a:ext cx="190993" cy="164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6983DAA7-E78C-436B-B8C5-E489E49B7CB7}"/>
                      </a:ext>
                    </a:extLst>
                  </p14:cNvPr>
                  <p14:cNvContentPartPr/>
                  <p14:nvPr/>
                </p14:nvContentPartPr>
                <p14:xfrm>
                  <a:off x="11642897" y="3653086"/>
                  <a:ext cx="176400" cy="21312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6983DAA7-E78C-436B-B8C5-E489E49B7CB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635601" y="3645796"/>
                    <a:ext cx="190993" cy="2277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C5083EA-7B11-42CF-BE74-1F0A933246AB}"/>
                  </a:ext>
                </a:extLst>
              </p:cNvPr>
              <p:cNvGrpSpPr/>
              <p:nvPr/>
            </p:nvGrpSpPr>
            <p:grpSpPr>
              <a:xfrm>
                <a:off x="6935074" y="2851941"/>
                <a:ext cx="6106684" cy="5372904"/>
                <a:chOff x="6935074" y="2851941"/>
                <a:chExt cx="6106684" cy="5372904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8E5F4CF-319D-4763-8018-F4B2FA3169DD}"/>
                    </a:ext>
                  </a:extLst>
                </p:cNvPr>
                <p:cNvGrpSpPr/>
                <p:nvPr/>
              </p:nvGrpSpPr>
              <p:grpSpPr>
                <a:xfrm>
                  <a:off x="8634156" y="2851941"/>
                  <a:ext cx="3073130" cy="4006059"/>
                  <a:chOff x="8100235" y="3083554"/>
                  <a:chExt cx="3073130" cy="4006059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2F4D5732-AB3E-4FE0-BA69-6DD893FBB1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42765" y="3083554"/>
                      <a:ext cx="1830600" cy="286416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2F4D5732-AB3E-4FE0-BA69-6DD893FBB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335468" y="3076258"/>
                        <a:ext cx="1845193" cy="2878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">
                    <p14:nvContentPartPr>
                      <p14:cNvPr id="59" name="Ink 58">
                        <a:extLst>
                          <a:ext uri="{FF2B5EF4-FFF2-40B4-BE49-F238E27FC236}">
                            <a16:creationId xmlns:a16="http://schemas.microsoft.com/office/drawing/2014/main" id="{1FC13462-8D5D-434B-94AC-03A5D1220D42}"/>
                          </a:ext>
                        </a:extLst>
                      </p14:cNvPr>
                      <p14:cNvContentPartPr/>
                      <p14:nvPr/>
                    </p14:nvContentPartPr>
                    <p14:xfrm rot="21064337">
                      <a:off x="8876487" y="3369084"/>
                      <a:ext cx="1830600" cy="2864160"/>
                    </p14:xfrm>
                  </p:contentPart>
                </mc:Choice>
                <mc:Fallback xmlns="">
                  <p:pic>
                    <p:nvPicPr>
                      <p:cNvPr id="59" name="Ink 58">
                        <a:extLst>
                          <a:ext uri="{FF2B5EF4-FFF2-40B4-BE49-F238E27FC236}">
                            <a16:creationId xmlns:a16="http://schemas.microsoft.com/office/drawing/2014/main" id="{1FC13462-8D5D-434B-94AC-03A5D1220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 rot="21064337">
                        <a:off x="8869190" y="3361788"/>
                        <a:ext cx="1845193" cy="2878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DAA4CE5C-1858-4A4F-B1C3-35857D7CB1BF}"/>
                          </a:ext>
                        </a:extLst>
                      </p14:cNvPr>
                      <p14:cNvContentPartPr/>
                      <p14:nvPr/>
                    </p14:nvContentPartPr>
                    <p14:xfrm rot="20343984">
                      <a:off x="8427465" y="3726278"/>
                      <a:ext cx="1830600" cy="286416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DAA4CE5C-1858-4A4F-B1C3-35857D7CB1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 rot="20343984">
                        <a:off x="8420168" y="3718982"/>
                        <a:ext cx="1845193" cy="2878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14ACE0C4-295D-4984-B4BF-1FEF3A6CF118}"/>
                          </a:ext>
                        </a:extLst>
                      </p14:cNvPr>
                      <p14:cNvContentPartPr/>
                      <p14:nvPr/>
                    </p14:nvContentPartPr>
                    <p14:xfrm rot="19581063">
                      <a:off x="8100235" y="4225453"/>
                      <a:ext cx="1830600" cy="286416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14ACE0C4-295D-4984-B4BF-1FEF3A6CF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 rot="19581063">
                        <a:off x="8092938" y="4218157"/>
                        <a:ext cx="1845193" cy="2878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4D1CE1F-6ECE-4363-A631-E33284F9AE95}"/>
                    </a:ext>
                  </a:extLst>
                </p:cNvPr>
                <p:cNvGrpSpPr/>
                <p:nvPr/>
              </p:nvGrpSpPr>
              <p:grpSpPr>
                <a:xfrm rot="21157348">
                  <a:off x="7261590" y="3595276"/>
                  <a:ext cx="5780168" cy="3322375"/>
                  <a:chOff x="7167537" y="3622636"/>
                  <a:chExt cx="4915398" cy="3322375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743CF11C-C7D2-4FDB-8C7A-45B07A6D5E60}"/>
                          </a:ext>
                        </a:extLst>
                      </p14:cNvPr>
                      <p14:cNvContentPartPr/>
                      <p14:nvPr/>
                    </p14:nvContentPartPr>
                    <p14:xfrm rot="21096319">
                      <a:off x="7167537" y="3622636"/>
                      <a:ext cx="3193560" cy="2075040"/>
                    </p14:xfrm>
                  </p:contentPart>
                </mc:Choice>
                <mc:Fallback xmlns="">
                  <p:pic>
                    <p:nvPicPr>
                      <p:cNvPr id="69" name="Ink 68">
                        <a:extLst>
                          <a:ext uri="{FF2B5EF4-FFF2-40B4-BE49-F238E27FC236}">
                            <a16:creationId xmlns:a16="http://schemas.microsoft.com/office/drawing/2014/main" id="{743CF11C-C7D2-4FDB-8C7A-45B07A6D5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 rot="21096319">
                        <a:off x="7161332" y="3615340"/>
                        <a:ext cx="3205969" cy="20896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70" name="Ink 69">
                        <a:extLst>
                          <a:ext uri="{FF2B5EF4-FFF2-40B4-BE49-F238E27FC236}">
                            <a16:creationId xmlns:a16="http://schemas.microsoft.com/office/drawing/2014/main" id="{F3D71609-58B3-4BE3-8730-2CD036754E67}"/>
                          </a:ext>
                        </a:extLst>
                      </p14:cNvPr>
                      <p14:cNvContentPartPr/>
                      <p14:nvPr/>
                    </p14:nvContentPartPr>
                    <p14:xfrm rot="20551968">
                      <a:off x="7707172" y="4124663"/>
                      <a:ext cx="3193560" cy="2075040"/>
                    </p14:xfrm>
                  </p:contentPart>
                </mc:Choice>
                <mc:Fallback xmlns="">
                  <p:pic>
                    <p:nvPicPr>
                      <p:cNvPr id="70" name="Ink 69">
                        <a:extLst>
                          <a:ext uri="{FF2B5EF4-FFF2-40B4-BE49-F238E27FC236}">
                            <a16:creationId xmlns:a16="http://schemas.microsoft.com/office/drawing/2014/main" id="{F3D71609-58B3-4BE3-8730-2CD036754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 rot="20551968">
                        <a:off x="7700967" y="4117367"/>
                        <a:ext cx="3205969" cy="20896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15C9426F-B757-4818-9668-8AAD7F7CA1CD}"/>
                          </a:ext>
                        </a:extLst>
                      </p14:cNvPr>
                      <p14:cNvContentPartPr/>
                      <p14:nvPr/>
                    </p14:nvContentPartPr>
                    <p14:xfrm rot="19847113">
                      <a:off x="8319925" y="4586890"/>
                      <a:ext cx="3193560" cy="207504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15C9426F-B757-4818-9668-8AAD7F7CA1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 rot="19847113">
                        <a:off x="8313720" y="4579594"/>
                        <a:ext cx="3205969" cy="20896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2A2509EF-4016-4A38-9226-9FE65AA9C510}"/>
                          </a:ext>
                        </a:extLst>
                      </p14:cNvPr>
                      <p14:cNvContentPartPr/>
                      <p14:nvPr/>
                    </p14:nvContentPartPr>
                    <p14:xfrm rot="19252822">
                      <a:off x="8889375" y="4869971"/>
                      <a:ext cx="3193560" cy="207504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2A2509EF-4016-4A38-9226-9FE65AA9C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 rot="19252822">
                        <a:off x="8883170" y="4862675"/>
                        <a:ext cx="3205969" cy="20896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37A4BA3-E2EF-4C72-8BAE-C8FB659F074D}"/>
                    </a:ext>
                  </a:extLst>
                </p:cNvPr>
                <p:cNvSpPr/>
                <p:nvPr/>
              </p:nvSpPr>
              <p:spPr>
                <a:xfrm rot="945758">
                  <a:off x="6935074" y="6038231"/>
                  <a:ext cx="4176981" cy="218661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AB038D-AB20-44B1-B923-E5789BFFAA27}"/>
                    </a:ext>
                  </a:extLst>
                </p:cNvPr>
                <p:cNvSpPr txBox="1"/>
                <p:nvPr/>
              </p:nvSpPr>
              <p:spPr>
                <a:xfrm>
                  <a:off x="7962235" y="4305815"/>
                  <a:ext cx="51129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CA" sz="3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AB038D-AB20-44B1-B923-E5789BFFAA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235" y="4305815"/>
                  <a:ext cx="511294" cy="58477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C2867CA-999E-4D53-9D8A-02ACF1ECA57E}"/>
                    </a:ext>
                  </a:extLst>
                </p:cNvPr>
                <p:cNvSpPr txBox="1"/>
                <p:nvPr/>
              </p:nvSpPr>
              <p:spPr>
                <a:xfrm>
                  <a:off x="11583937" y="3350313"/>
                  <a:ext cx="51129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3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C2867CA-999E-4D53-9D8A-02ACF1ECA5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3937" y="3350313"/>
                  <a:ext cx="511294" cy="5847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892F358-401B-45BD-8EA1-593285D316EB}"/>
                  </a:ext>
                </a:extLst>
              </p:cNvPr>
              <p:cNvSpPr txBox="1"/>
              <p:nvPr/>
            </p:nvSpPr>
            <p:spPr>
              <a:xfrm>
                <a:off x="1395035" y="5968511"/>
                <a:ext cx="2145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CA" sz="3600" b="1" dirty="0">
                    <a:solidFill>
                      <a:srgbClr val="00B050"/>
                    </a:solidFill>
                  </a:rPr>
                  <a:t>✓</a:t>
                </a:r>
                <a:endParaRPr lang="en-CA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892F358-401B-45BD-8EA1-593285D3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035" y="5968511"/>
                <a:ext cx="2145524" cy="646331"/>
              </a:xfrm>
              <a:prstGeom prst="rect">
                <a:avLst/>
              </a:prstGeom>
              <a:blipFill>
                <a:blip r:embed="rId23"/>
                <a:stretch>
                  <a:fillRect t="-16038" r="-7670" b="-330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A9806EA-57EC-47C2-B5BB-3A8CE52F4EE9}"/>
                  </a:ext>
                </a:extLst>
              </p:cNvPr>
              <p:cNvSpPr txBox="1"/>
              <p:nvPr/>
            </p:nvSpPr>
            <p:spPr>
              <a:xfrm>
                <a:off x="4883123" y="5968511"/>
                <a:ext cx="2145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CA" sz="3600" b="1" dirty="0">
                    <a:solidFill>
                      <a:srgbClr val="00B050"/>
                    </a:solidFill>
                  </a:rPr>
                  <a:t>✓</a:t>
                </a:r>
                <a:endParaRPr lang="en-CA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A9806EA-57EC-47C2-B5BB-3A8CE52F4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123" y="5968511"/>
                <a:ext cx="2145524" cy="646331"/>
              </a:xfrm>
              <a:prstGeom prst="rect">
                <a:avLst/>
              </a:prstGeom>
              <a:blipFill>
                <a:blip r:embed="rId24"/>
                <a:stretch>
                  <a:fillRect t="-16038" r="-7955" b="-330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38624C2-F887-44E3-A087-6A8E9BCDE710}"/>
                  </a:ext>
                </a:extLst>
              </p:cNvPr>
              <p:cNvSpPr txBox="1"/>
              <p:nvPr/>
            </p:nvSpPr>
            <p:spPr>
              <a:xfrm>
                <a:off x="8888972" y="6021112"/>
                <a:ext cx="2145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acc>
                      <m:accPr>
                        <m:chr m:val="⃗"/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en-US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CA" sz="3600" b="1" dirty="0">
                    <a:solidFill>
                      <a:srgbClr val="00B050"/>
                    </a:solidFill>
                  </a:rPr>
                  <a:t>✓</a:t>
                </a:r>
                <a:endParaRPr lang="en-CA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38624C2-F887-44E3-A087-6A8E9BCD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972" y="6021112"/>
                <a:ext cx="2145524" cy="646331"/>
              </a:xfrm>
              <a:prstGeom prst="rect">
                <a:avLst/>
              </a:prstGeom>
              <a:blipFill>
                <a:blip r:embed="rId25"/>
                <a:stretch>
                  <a:fillRect t="-16981" r="-7955" b="-330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8845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51"/>
    </mc:Choice>
    <mc:Fallback xmlns="">
      <p:transition spd="slow" advTm="1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4" grpId="0"/>
      <p:bldP spid="85" grpId="0"/>
      <p:bldP spid="8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823623" y="1395123"/>
            <a:ext cx="3909391" cy="40286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06F364-A0FD-45EA-9CBB-004FF683AE59}"/>
              </a:ext>
            </a:extLst>
          </p:cNvPr>
          <p:cNvCxnSpPr>
            <a:cxnSpLocks/>
          </p:cNvCxnSpPr>
          <p:nvPr/>
        </p:nvCxnSpPr>
        <p:spPr>
          <a:xfrm>
            <a:off x="9174656" y="3401378"/>
            <a:ext cx="1962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929640" y="1420178"/>
            <a:ext cx="3657324" cy="3962400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789664" y="1575628"/>
            <a:ext cx="3962400" cy="3657324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EEBAE7-BD1F-4F5F-8FEA-922C92E7BBC6}"/>
              </a:ext>
            </a:extLst>
          </p:cNvPr>
          <p:cNvGrpSpPr/>
          <p:nvPr/>
        </p:nvGrpSpPr>
        <p:grpSpPr>
          <a:xfrm>
            <a:off x="7342285" y="1580378"/>
            <a:ext cx="3646026" cy="3647125"/>
            <a:chOff x="7022245" y="688838"/>
            <a:chExt cx="3646026" cy="36471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C671B-57AB-4FE4-B93E-F85F7AFC50AA}"/>
                </a:ext>
              </a:extLst>
            </p:cNvPr>
            <p:cNvSpPr/>
            <p:nvPr/>
          </p:nvSpPr>
          <p:spPr>
            <a:xfrm>
              <a:off x="7925077" y="1598213"/>
              <a:ext cx="1828523" cy="182907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C786CF-7188-4368-BCB5-96600F0507D9}"/>
                </a:ext>
              </a:extLst>
            </p:cNvPr>
            <p:cNvSpPr/>
            <p:nvPr/>
          </p:nvSpPr>
          <p:spPr>
            <a:xfrm>
              <a:off x="7022245" y="688838"/>
              <a:ext cx="3646026" cy="36471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D6C422-5375-4D46-9625-25E4395325ED}"/>
              </a:ext>
            </a:extLst>
          </p:cNvPr>
          <p:cNvGrpSpPr/>
          <p:nvPr/>
        </p:nvGrpSpPr>
        <p:grpSpPr>
          <a:xfrm>
            <a:off x="7117080" y="1526293"/>
            <a:ext cx="4063582" cy="3817288"/>
            <a:chOff x="6797040" y="634753"/>
            <a:chExt cx="4063582" cy="38172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EB4AF0-E24F-4F9B-B1DD-AD41B9571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339" y="764524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7ADF25-E62D-4EB0-BF29-AE21BE58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63" y="634753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C5B673-974A-46A5-ACE6-7389C35E0083}"/>
                </a:ext>
              </a:extLst>
            </p:cNvPr>
            <p:cNvCxnSpPr>
              <a:cxnSpLocks/>
            </p:cNvCxnSpPr>
            <p:nvPr/>
          </p:nvCxnSpPr>
          <p:spPr>
            <a:xfrm>
              <a:off x="6797040" y="2194560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0F3ADC-B49D-47BA-9C48-593D6953A3AF}"/>
                </a:ext>
              </a:extLst>
            </p:cNvPr>
            <p:cNvCxnSpPr>
              <a:cxnSpLocks/>
            </p:cNvCxnSpPr>
            <p:nvPr/>
          </p:nvCxnSpPr>
          <p:spPr>
            <a:xfrm rot="11325823" flipH="1">
              <a:off x="7578003" y="2422609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1EFDCA-D6CA-4576-B167-99D5E6F8DD54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705045" y="2594730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DEE874-A703-4F2A-B70E-70BA9B97470C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811698" y="2676202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/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/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C59DBF8-08F3-4EAB-B204-E5D5936BD075}"/>
              </a:ext>
            </a:extLst>
          </p:cNvPr>
          <p:cNvGrpSpPr/>
          <p:nvPr/>
        </p:nvGrpSpPr>
        <p:grpSpPr>
          <a:xfrm>
            <a:off x="2614595" y="1842211"/>
            <a:ext cx="1360929" cy="1922277"/>
            <a:chOff x="2294555" y="950671"/>
            <a:chExt cx="1613149" cy="192227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A4C010-6E81-4CF7-80EF-99E99BA82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E892D8D-0D5C-483C-B665-83B94EEDE934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FBAFDE-A3B1-4245-BEF2-7F0A9A9B7F4C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3B153A-7AE7-4720-87C1-C83715EE7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9CEB56-BE82-4ECF-A94C-2E574CCFACCA}"/>
                </a:ext>
              </a:extLst>
            </p:cNvPr>
            <p:cNvSpPr/>
            <p:nvPr/>
          </p:nvSpPr>
          <p:spPr>
            <a:xfrm>
              <a:off x="3488141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92CFE7-6897-41B4-A8CA-56D6A79B81B8}"/>
              </a:ext>
            </a:extLst>
          </p:cNvPr>
          <p:cNvGrpSpPr/>
          <p:nvPr/>
        </p:nvGrpSpPr>
        <p:grpSpPr>
          <a:xfrm>
            <a:off x="9034627" y="1847765"/>
            <a:ext cx="1360929" cy="1922277"/>
            <a:chOff x="2294555" y="950671"/>
            <a:chExt cx="1613149" cy="192227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A03CDA4-499E-473B-8DD1-A679BC530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A7220E85-82B1-4C07-8010-E1942AB8691B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8E449CD-CEDB-4F92-9263-C040DD26DB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A282694-3211-4670-B81D-745864C7B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0753986-AC77-43C9-AF89-3BBDBC50F5FA}"/>
                </a:ext>
              </a:extLst>
            </p:cNvPr>
            <p:cNvSpPr/>
            <p:nvPr/>
          </p:nvSpPr>
          <p:spPr>
            <a:xfrm>
              <a:off x="3478689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9082A07-81C2-4EB4-87A4-9C035D760F92}"/>
                  </a:ext>
                </a:extLst>
              </p:cNvPr>
              <p:cNvSpPr/>
              <p:nvPr/>
            </p:nvSpPr>
            <p:spPr>
              <a:xfrm>
                <a:off x="4610979" y="5285241"/>
                <a:ext cx="312452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x-IV_mathan" sz="32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x-IV_mathan" sz="320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9082A07-81C2-4EB4-87A4-9C035D760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79" y="5285241"/>
                <a:ext cx="3124525" cy="10772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A44696D-07AA-4E19-B7A9-6F70F914C64E}"/>
                  </a:ext>
                </a:extLst>
              </p:cNvPr>
              <p:cNvSpPr/>
              <p:nvPr/>
            </p:nvSpPr>
            <p:spPr>
              <a:xfrm>
                <a:off x="4452211" y="137800"/>
                <a:ext cx="3797006" cy="1531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x-IV_mathan" sz="32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x-IV_mathan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IV_mathan" sz="32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  <m:oMath xmlns:m="http://schemas.openxmlformats.org/officeDocument/2006/math">
                      <m:r>
                        <a:rPr lang="x-IV_mathan" sz="320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x-IV_mathan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atan</m:t>
                          </m:r>
                        </m:fName>
                        <m:e>
                          <m:d>
                            <m:dPr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x-IV_mathan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sz="32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x-IV_mathan" sz="32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A44696D-07AA-4E19-B7A9-6F70F914C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211" y="137800"/>
                <a:ext cx="3797006" cy="153195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A912F17-CA29-4046-B652-048615BE89F5}"/>
              </a:ext>
            </a:extLst>
          </p:cNvPr>
          <p:cNvGrpSpPr/>
          <p:nvPr/>
        </p:nvGrpSpPr>
        <p:grpSpPr>
          <a:xfrm>
            <a:off x="7970794" y="1495316"/>
            <a:ext cx="3611509" cy="3611509"/>
            <a:chOff x="7970794" y="1495316"/>
            <a:chExt cx="3611509" cy="3611509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A41AF96C-FD45-401F-B27C-B5AC64FADBC6}"/>
                </a:ext>
              </a:extLst>
            </p:cNvPr>
            <p:cNvSpPr/>
            <p:nvPr/>
          </p:nvSpPr>
          <p:spPr>
            <a:xfrm rot="21067904">
              <a:off x="7970794" y="1495316"/>
              <a:ext cx="3611509" cy="3611509"/>
            </a:xfrm>
            <a:prstGeom prst="arc">
              <a:avLst>
                <a:gd name="adj1" fmla="val 1887733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DA6C3D1-BE1A-4E97-BE54-E621498A1C40}"/>
                </a:ext>
              </a:extLst>
            </p:cNvPr>
            <p:cNvCxnSpPr>
              <a:cxnSpLocks/>
            </p:cNvCxnSpPr>
            <p:nvPr/>
          </p:nvCxnSpPr>
          <p:spPr>
            <a:xfrm rot="21067904" flipH="1" flipV="1">
              <a:off x="10766453" y="1774166"/>
              <a:ext cx="59692" cy="638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52ECBDA-EB90-41F0-80D2-9E294A65122B}"/>
              </a:ext>
            </a:extLst>
          </p:cNvPr>
          <p:cNvGrpSpPr/>
          <p:nvPr/>
        </p:nvGrpSpPr>
        <p:grpSpPr>
          <a:xfrm>
            <a:off x="3621562" y="1842211"/>
            <a:ext cx="6496432" cy="105565"/>
            <a:chOff x="3951129" y="1994611"/>
            <a:chExt cx="6520043" cy="10556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0C2C30-4B44-4ACF-BA46-6454027BF458}"/>
                </a:ext>
              </a:extLst>
            </p:cNvPr>
            <p:cNvSpPr/>
            <p:nvPr/>
          </p:nvSpPr>
          <p:spPr>
            <a:xfrm>
              <a:off x="3951129" y="199461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7659A43-EF16-4AD2-825C-733C6A5DBE9A}"/>
                </a:ext>
              </a:extLst>
            </p:cNvPr>
            <p:cNvSpPr/>
            <p:nvPr/>
          </p:nvSpPr>
          <p:spPr>
            <a:xfrm>
              <a:off x="10371161" y="2000165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86D9ED-EB6E-4558-AFC9-9B90CAD18B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2200" y="855720"/>
              <a:ext cx="7913520" cy="482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86D9ED-EB6E-4558-AFC9-9B90CAD18B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42840" y="846360"/>
                <a:ext cx="7932240" cy="4838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096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24"/>
    </mc:Choice>
    <mc:Fallback xmlns="">
      <p:transition spd="slow" advTm="77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C59DBF8-08F3-4EAB-B204-E5D5936BD075}"/>
              </a:ext>
            </a:extLst>
          </p:cNvPr>
          <p:cNvGrpSpPr/>
          <p:nvPr/>
        </p:nvGrpSpPr>
        <p:grpSpPr>
          <a:xfrm>
            <a:off x="708932" y="1117293"/>
            <a:ext cx="3313214" cy="4512897"/>
            <a:chOff x="2294555" y="965200"/>
            <a:chExt cx="1492435" cy="180999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A4C010-6E81-4CF7-80EF-99E99BA82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200"/>
              <a:ext cx="1094581" cy="15589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E892D8D-0D5C-483C-B665-83B94EEDE934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FBAFDE-A3B1-4245-BEF2-7F0A9A9B7F4C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3B153A-7AE7-4720-87C1-C83715EE7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/>
                <p:nvPr/>
              </p:nvSpPr>
              <p:spPr>
                <a:xfrm>
                  <a:off x="2713396" y="1501172"/>
                  <a:ext cx="222604" cy="283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396" y="1501172"/>
                  <a:ext cx="222604" cy="283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/>
                <p:nvPr/>
              </p:nvSpPr>
              <p:spPr>
                <a:xfrm>
                  <a:off x="2934756" y="2491278"/>
                  <a:ext cx="235874" cy="283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756" y="2491278"/>
                  <a:ext cx="235874" cy="283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/>
                <p:nvPr/>
              </p:nvSpPr>
              <p:spPr>
                <a:xfrm>
                  <a:off x="3548031" y="1651116"/>
                  <a:ext cx="238959" cy="283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031" y="1651116"/>
                  <a:ext cx="238959" cy="28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/>
                <p:nvPr/>
              </p:nvSpPr>
              <p:spPr>
                <a:xfrm>
                  <a:off x="2635781" y="2214909"/>
                  <a:ext cx="242097" cy="283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5781" y="2214909"/>
                  <a:ext cx="242097" cy="28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9DE8136-AB99-4D78-8DDD-D8826FFD9D68}"/>
                  </a:ext>
                </a:extLst>
              </p:cNvPr>
              <p:cNvSpPr/>
              <p:nvPr/>
            </p:nvSpPr>
            <p:spPr>
              <a:xfrm>
                <a:off x="6566530" y="715986"/>
                <a:ext cx="312452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48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4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48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4800" dirty="0">
                  <a:latin typeface="Cambria Math" panose="02040503050406030204" pitchFamily="18" charset="0"/>
                </a:endParaRPr>
              </a:p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48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IV_mathan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4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48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4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9DE8136-AB99-4D78-8DDD-D8826FFD9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30" y="715986"/>
                <a:ext cx="3124525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F139E7-A9A0-42F4-81D1-9C96B7188147}"/>
                  </a:ext>
                </a:extLst>
              </p:cNvPr>
              <p:cNvSpPr/>
              <p:nvPr/>
            </p:nvSpPr>
            <p:spPr>
              <a:xfrm>
                <a:off x="4022146" y="880646"/>
                <a:ext cx="2124025" cy="1405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 xmlns:m="http://schemas.openxmlformats.org/officeDocument/2006/math">
                    <m:func>
                      <m:funcPr>
                        <m:ctrlPr>
                          <a:rPr lang="x-IV_mathan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x-IV_mathan" sz="3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sz="32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x-IV_mathan" sz="3200" dirty="0">
                    <a:latin typeface="Cambria Math" panose="02040503050406030204" pitchFamily="18" charset="0"/>
                  </a:rPr>
                  <a:t> </a:t>
                </a:r>
              </a:p>
              <a:p>
                <a:pPr fontAlgn="t"/>
                <a14:m>
                  <m:oMath xmlns:m="http://schemas.openxmlformats.org/officeDocument/2006/math">
                    <m:func>
                      <m:funcPr>
                        <m:ctrlPr>
                          <a:rPr lang="x-IV_matha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32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sz="32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x-IV_mathan" sz="32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F139E7-A9A0-42F4-81D1-9C96B7188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46" y="880646"/>
                <a:ext cx="2124025" cy="1405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FF2F77-46D2-4154-80F4-D0095B75D1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13400" y="607680"/>
              <a:ext cx="3306240" cy="1882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FF2F77-46D2-4154-80F4-D0095B75D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04040" y="598320"/>
                <a:ext cx="3324960" cy="1900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9969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80"/>
    </mc:Choice>
    <mc:Fallback xmlns="">
      <p:transition spd="slow" advTm="33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uiExpand="1" build="p"/>
      <p:bldP spid="1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823623" y="1395123"/>
            <a:ext cx="3909391" cy="40286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06F364-A0FD-45EA-9CBB-004FF683AE59}"/>
              </a:ext>
            </a:extLst>
          </p:cNvPr>
          <p:cNvCxnSpPr>
            <a:cxnSpLocks/>
          </p:cNvCxnSpPr>
          <p:nvPr/>
        </p:nvCxnSpPr>
        <p:spPr>
          <a:xfrm>
            <a:off x="9174656" y="3401378"/>
            <a:ext cx="1962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929640" y="1420178"/>
            <a:ext cx="3657324" cy="3962400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789664" y="1575628"/>
            <a:ext cx="3962400" cy="3657324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EEBAE7-BD1F-4F5F-8FEA-922C92E7BBC6}"/>
              </a:ext>
            </a:extLst>
          </p:cNvPr>
          <p:cNvGrpSpPr/>
          <p:nvPr/>
        </p:nvGrpSpPr>
        <p:grpSpPr>
          <a:xfrm>
            <a:off x="7342285" y="1580378"/>
            <a:ext cx="3646026" cy="3647125"/>
            <a:chOff x="7022245" y="688838"/>
            <a:chExt cx="3646026" cy="36471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C671B-57AB-4FE4-B93E-F85F7AFC50AA}"/>
                </a:ext>
              </a:extLst>
            </p:cNvPr>
            <p:cNvSpPr/>
            <p:nvPr/>
          </p:nvSpPr>
          <p:spPr>
            <a:xfrm>
              <a:off x="7925077" y="1598213"/>
              <a:ext cx="1828523" cy="182907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C786CF-7188-4368-BCB5-96600F0507D9}"/>
                </a:ext>
              </a:extLst>
            </p:cNvPr>
            <p:cNvSpPr/>
            <p:nvPr/>
          </p:nvSpPr>
          <p:spPr>
            <a:xfrm>
              <a:off x="7022245" y="688838"/>
              <a:ext cx="3646026" cy="36471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D6C422-5375-4D46-9625-25E4395325ED}"/>
              </a:ext>
            </a:extLst>
          </p:cNvPr>
          <p:cNvGrpSpPr/>
          <p:nvPr/>
        </p:nvGrpSpPr>
        <p:grpSpPr>
          <a:xfrm>
            <a:off x="7117080" y="1526293"/>
            <a:ext cx="4063582" cy="3817288"/>
            <a:chOff x="6797040" y="634753"/>
            <a:chExt cx="4063582" cy="38172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EB4AF0-E24F-4F9B-B1DD-AD41B9571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339" y="764524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7ADF25-E62D-4EB0-BF29-AE21BE58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63" y="634753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C5B673-974A-46A5-ACE6-7389C35E0083}"/>
                </a:ext>
              </a:extLst>
            </p:cNvPr>
            <p:cNvCxnSpPr>
              <a:cxnSpLocks/>
            </p:cNvCxnSpPr>
            <p:nvPr/>
          </p:nvCxnSpPr>
          <p:spPr>
            <a:xfrm>
              <a:off x="6797040" y="2194560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0F3ADC-B49D-47BA-9C48-593D6953A3AF}"/>
                </a:ext>
              </a:extLst>
            </p:cNvPr>
            <p:cNvCxnSpPr>
              <a:cxnSpLocks/>
            </p:cNvCxnSpPr>
            <p:nvPr/>
          </p:nvCxnSpPr>
          <p:spPr>
            <a:xfrm rot="11325823" flipH="1">
              <a:off x="7578003" y="2422609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1EFDCA-D6CA-4576-B167-99D5E6F8DD54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705045" y="2594730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DEE874-A703-4F2A-B70E-70BA9B97470C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811698" y="2676202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/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/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C59DBF8-08F3-4EAB-B204-E5D5936BD075}"/>
              </a:ext>
            </a:extLst>
          </p:cNvPr>
          <p:cNvGrpSpPr/>
          <p:nvPr/>
        </p:nvGrpSpPr>
        <p:grpSpPr>
          <a:xfrm>
            <a:off x="2614596" y="1842211"/>
            <a:ext cx="1360928" cy="1922277"/>
            <a:chOff x="2294555" y="950671"/>
            <a:chExt cx="1613149" cy="192227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A4C010-6E81-4CF7-80EF-99E99BA82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E892D8D-0D5C-483C-B665-83B94EEDE934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FBAFDE-A3B1-4245-BEF2-7F0A9A9B7F4C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3B153A-7AE7-4720-87C1-C83715EE7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9CEB56-BE82-4ECF-A94C-2E574CCFACCA}"/>
                </a:ext>
              </a:extLst>
            </p:cNvPr>
            <p:cNvSpPr/>
            <p:nvPr/>
          </p:nvSpPr>
          <p:spPr>
            <a:xfrm>
              <a:off x="3478689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92CFE7-6897-41B4-A8CA-56D6A79B81B8}"/>
              </a:ext>
            </a:extLst>
          </p:cNvPr>
          <p:cNvGrpSpPr/>
          <p:nvPr/>
        </p:nvGrpSpPr>
        <p:grpSpPr>
          <a:xfrm>
            <a:off x="9034628" y="1847765"/>
            <a:ext cx="1360928" cy="1922277"/>
            <a:chOff x="2294555" y="950671"/>
            <a:chExt cx="1613149" cy="192227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A03CDA4-499E-473B-8DD1-A679BC530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A7220E85-82B1-4C07-8010-E1942AB8691B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8E449CD-CEDB-4F92-9263-C040DD26DB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A282694-3211-4670-B81D-745864C7B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0753986-AC77-43C9-AF89-3BBDBC50F5FA}"/>
                </a:ext>
              </a:extLst>
            </p:cNvPr>
            <p:cNvSpPr/>
            <p:nvPr/>
          </p:nvSpPr>
          <p:spPr>
            <a:xfrm>
              <a:off x="3478689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67DF30-19F8-41AE-AB9F-17B85733C723}"/>
              </a:ext>
            </a:extLst>
          </p:cNvPr>
          <p:cNvGrpSpPr/>
          <p:nvPr/>
        </p:nvGrpSpPr>
        <p:grpSpPr>
          <a:xfrm>
            <a:off x="7970794" y="1495316"/>
            <a:ext cx="3611509" cy="3611509"/>
            <a:chOff x="7970794" y="1495316"/>
            <a:chExt cx="3611509" cy="3611509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1196D1CD-EED1-4E14-9DBA-526C39892F62}"/>
                </a:ext>
              </a:extLst>
            </p:cNvPr>
            <p:cNvSpPr/>
            <p:nvPr/>
          </p:nvSpPr>
          <p:spPr>
            <a:xfrm rot="21067904">
              <a:off x="7970794" y="1495316"/>
              <a:ext cx="3611509" cy="3611509"/>
            </a:xfrm>
            <a:prstGeom prst="arc">
              <a:avLst>
                <a:gd name="adj1" fmla="val 1887733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94C400C-13A9-49F6-856C-3F0164C3F87F}"/>
                </a:ext>
              </a:extLst>
            </p:cNvPr>
            <p:cNvCxnSpPr>
              <a:cxnSpLocks/>
            </p:cNvCxnSpPr>
            <p:nvPr/>
          </p:nvCxnSpPr>
          <p:spPr>
            <a:xfrm rot="21067904" flipH="1" flipV="1">
              <a:off x="10766453" y="1774166"/>
              <a:ext cx="59692" cy="638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194FAC-B046-4D36-95DC-6057F8EDC105}"/>
                  </a:ext>
                </a:extLst>
              </p:cNvPr>
              <p:cNvSpPr/>
              <p:nvPr/>
            </p:nvSpPr>
            <p:spPr>
              <a:xfrm>
                <a:off x="4610979" y="5285241"/>
                <a:ext cx="312452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194FAC-B046-4D36-95DC-6057F8ED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79" y="5285241"/>
                <a:ext cx="3124525" cy="10772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8E7120-6E41-437D-8936-F565A1073C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0960" y="415800"/>
              <a:ext cx="4818240" cy="4698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8E7120-6E41-437D-8936-F565A1073C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71600" y="406440"/>
                <a:ext cx="4836960" cy="47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12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2"/>
    </mc:Choice>
    <mc:Fallback xmlns="">
      <p:transition spd="slow" advTm="9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9DE8136-AB99-4D78-8DDD-D8826FFD9D68}"/>
                  </a:ext>
                </a:extLst>
              </p:cNvPr>
              <p:cNvSpPr/>
              <p:nvPr/>
            </p:nvSpPr>
            <p:spPr>
              <a:xfrm>
                <a:off x="6566530" y="715986"/>
                <a:ext cx="3124525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48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4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48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4800" dirty="0">
                  <a:latin typeface="Cambria Math" panose="02040503050406030204" pitchFamily="18" charset="0"/>
                </a:endParaRPr>
              </a:p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48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IV_mathan" sz="4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4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4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48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4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9DE8136-AB99-4D78-8DDD-D8826FFD9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530" y="715986"/>
                <a:ext cx="3124525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3442BC3-46F7-45B0-83A2-F5803EFC7301}"/>
                  </a:ext>
                </a:extLst>
              </p:cNvPr>
              <p:cNvSpPr/>
              <p:nvPr/>
            </p:nvSpPr>
            <p:spPr>
              <a:xfrm>
                <a:off x="5789286" y="3510203"/>
                <a:ext cx="4679011" cy="209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x-IV_mathan" sz="48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x-IV_mathan" sz="4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48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x-IV_mathan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IV_mathan" sz="48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x-IV_mathan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48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x-IV_mathan" sz="4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br>
                  <a:rPr lang="x-IV_mathan" sz="4800" dirty="0">
                    <a:latin typeface="Cambria Math" panose="02040503050406030204" pitchFamily="18" charset="0"/>
                  </a:rPr>
                </a:br>
                <a:endParaRPr lang="x-IV_mathan" sz="4800" dirty="0">
                  <a:latin typeface="Cambria Math" panose="02040503050406030204" pitchFamily="18" charset="0"/>
                </a:endParaRPr>
              </a:p>
              <a:p>
                <a:pPr fontAlgn="t"/>
                <a:r>
                  <a:rPr lang="en-US" sz="4800" dirty="0">
                    <a:solidFill>
                      <a:srgbClr val="FF7575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rgbClr val="FF7575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x-IV_mathan" sz="4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atan</m:t>
                    </m:r>
                    <m:d>
                      <m:dPr>
                        <m:ctrlPr>
                          <a:rPr lang="x-IV_mathan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IV_mathan" sz="4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x-IV_mathan" sz="48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x-IV_mathan" sz="4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3442BC3-46F7-45B0-83A2-F5803EFC7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286" y="3510203"/>
                <a:ext cx="4679011" cy="209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CDAE69-9C07-4C86-93B4-C70A7961338C}"/>
                  </a:ext>
                </a:extLst>
              </p:cNvPr>
              <p:cNvSpPr/>
              <p:nvPr/>
            </p:nvSpPr>
            <p:spPr>
              <a:xfrm>
                <a:off x="3554646" y="3934422"/>
                <a:ext cx="2638329" cy="1243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x-IV_mathan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x-IV_mathan" sz="3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x-IV_mathan" sz="32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x-IV_mathan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x-IV_mathan" sz="3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x-IV_mathan" sz="3200" i="1" dirty="0">
                  <a:latin typeface="Cambria Math" panose="02040503050406030204" pitchFamily="18" charset="0"/>
                </a:endParaRPr>
              </a:p>
              <a:p>
                <a:pPr fontAlgn="t"/>
                <a:r>
                  <a:rPr lang="x-IV_mathan" sz="3200" dirty="0"/>
                  <a:t>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x-IV_matha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32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IV_mathan" sz="32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x-IV_mathan" sz="32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x-IV_mathan" sz="32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CDAE69-9C07-4C86-93B4-C70A79613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646" y="3934422"/>
                <a:ext cx="2638329" cy="12437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BAC3A10-8114-4D79-8E7C-D166060DDA59}"/>
              </a:ext>
            </a:extLst>
          </p:cNvPr>
          <p:cNvGrpSpPr/>
          <p:nvPr/>
        </p:nvGrpSpPr>
        <p:grpSpPr>
          <a:xfrm>
            <a:off x="708932" y="1117293"/>
            <a:ext cx="3313214" cy="4512897"/>
            <a:chOff x="2294555" y="965200"/>
            <a:chExt cx="1492435" cy="180999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52C022-D9C1-45A3-949B-DC41D49D6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200"/>
              <a:ext cx="1094581" cy="15589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E481340C-E6F4-4C0D-902E-AD56048F027B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872227-F589-4CBD-9503-5DDFEC528C02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A07E56-703D-498C-92CF-59C0DFA84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F110ACF-4277-4925-AC9F-F62D5F19CE0F}"/>
                    </a:ext>
                  </a:extLst>
                </p:cNvPr>
                <p:cNvSpPr txBox="1"/>
                <p:nvPr/>
              </p:nvSpPr>
              <p:spPr>
                <a:xfrm>
                  <a:off x="2713396" y="1501172"/>
                  <a:ext cx="222604" cy="283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396" y="1501172"/>
                  <a:ext cx="222604" cy="28391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F4A7C03-7A68-45B1-A3F7-E387BF3CBA7C}"/>
                    </a:ext>
                  </a:extLst>
                </p:cNvPr>
                <p:cNvSpPr txBox="1"/>
                <p:nvPr/>
              </p:nvSpPr>
              <p:spPr>
                <a:xfrm>
                  <a:off x="2934756" y="2491278"/>
                  <a:ext cx="235874" cy="283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756" y="2491278"/>
                  <a:ext cx="235874" cy="283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36E1945-8B06-4BCF-A43F-93E37357A525}"/>
                    </a:ext>
                  </a:extLst>
                </p:cNvPr>
                <p:cNvSpPr txBox="1"/>
                <p:nvPr/>
              </p:nvSpPr>
              <p:spPr>
                <a:xfrm>
                  <a:off x="3548031" y="1651116"/>
                  <a:ext cx="238959" cy="283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031" y="1651116"/>
                  <a:ext cx="238959" cy="283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0469562-8F9F-4528-81DB-14810142D8F2}"/>
                    </a:ext>
                  </a:extLst>
                </p:cNvPr>
                <p:cNvSpPr txBox="1"/>
                <p:nvPr/>
              </p:nvSpPr>
              <p:spPr>
                <a:xfrm>
                  <a:off x="2635781" y="2214909"/>
                  <a:ext cx="242097" cy="283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5781" y="2214909"/>
                  <a:ext cx="242097" cy="28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88B270-0428-49A7-B2A6-2ED251267C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22040" y="3843000"/>
              <a:ext cx="1323000" cy="154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88B270-0428-49A7-B2A6-2ED251267C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12680" y="3833640"/>
                <a:ext cx="1341720" cy="156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021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97"/>
    </mc:Choice>
    <mc:Fallback xmlns="">
      <p:transition spd="slow" advTm="32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  <p:bldP spid="1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823623" y="1395123"/>
            <a:ext cx="3909391" cy="40286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06F364-A0FD-45EA-9CBB-004FF683AE59}"/>
              </a:ext>
            </a:extLst>
          </p:cNvPr>
          <p:cNvCxnSpPr>
            <a:cxnSpLocks/>
          </p:cNvCxnSpPr>
          <p:nvPr/>
        </p:nvCxnSpPr>
        <p:spPr>
          <a:xfrm>
            <a:off x="9174656" y="3401378"/>
            <a:ext cx="1962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929640" y="1420178"/>
            <a:ext cx="3657324" cy="3962400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789664" y="1575628"/>
            <a:ext cx="3962400" cy="3657324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EEBAE7-BD1F-4F5F-8FEA-922C92E7BBC6}"/>
              </a:ext>
            </a:extLst>
          </p:cNvPr>
          <p:cNvGrpSpPr/>
          <p:nvPr/>
        </p:nvGrpSpPr>
        <p:grpSpPr>
          <a:xfrm>
            <a:off x="7342285" y="1580378"/>
            <a:ext cx="3646026" cy="3647125"/>
            <a:chOff x="7022245" y="688838"/>
            <a:chExt cx="3646026" cy="36471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C671B-57AB-4FE4-B93E-F85F7AFC50AA}"/>
                </a:ext>
              </a:extLst>
            </p:cNvPr>
            <p:cNvSpPr/>
            <p:nvPr/>
          </p:nvSpPr>
          <p:spPr>
            <a:xfrm>
              <a:off x="7925077" y="1598213"/>
              <a:ext cx="1828523" cy="182907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C786CF-7188-4368-BCB5-96600F0507D9}"/>
                </a:ext>
              </a:extLst>
            </p:cNvPr>
            <p:cNvSpPr/>
            <p:nvPr/>
          </p:nvSpPr>
          <p:spPr>
            <a:xfrm>
              <a:off x="7022245" y="688838"/>
              <a:ext cx="3646026" cy="36471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D6C422-5375-4D46-9625-25E4395325ED}"/>
              </a:ext>
            </a:extLst>
          </p:cNvPr>
          <p:cNvGrpSpPr/>
          <p:nvPr/>
        </p:nvGrpSpPr>
        <p:grpSpPr>
          <a:xfrm>
            <a:off x="7117080" y="1526293"/>
            <a:ext cx="4063582" cy="3817288"/>
            <a:chOff x="6797040" y="634753"/>
            <a:chExt cx="4063582" cy="38172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EB4AF0-E24F-4F9B-B1DD-AD41B9571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339" y="764524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7ADF25-E62D-4EB0-BF29-AE21BE58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63" y="634753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C5B673-974A-46A5-ACE6-7389C35E0083}"/>
                </a:ext>
              </a:extLst>
            </p:cNvPr>
            <p:cNvCxnSpPr>
              <a:cxnSpLocks/>
            </p:cNvCxnSpPr>
            <p:nvPr/>
          </p:nvCxnSpPr>
          <p:spPr>
            <a:xfrm>
              <a:off x="6797040" y="2194560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0F3ADC-B49D-47BA-9C48-593D6953A3AF}"/>
                </a:ext>
              </a:extLst>
            </p:cNvPr>
            <p:cNvCxnSpPr>
              <a:cxnSpLocks/>
            </p:cNvCxnSpPr>
            <p:nvPr/>
          </p:nvCxnSpPr>
          <p:spPr>
            <a:xfrm rot="11325823" flipH="1">
              <a:off x="7578003" y="2422609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1EFDCA-D6CA-4576-B167-99D5E6F8DD54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705045" y="2594730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DEE874-A703-4F2A-B70E-70BA9B97470C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811698" y="2676202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/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/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C59DBF8-08F3-4EAB-B204-E5D5936BD075}"/>
              </a:ext>
            </a:extLst>
          </p:cNvPr>
          <p:cNvGrpSpPr/>
          <p:nvPr/>
        </p:nvGrpSpPr>
        <p:grpSpPr>
          <a:xfrm>
            <a:off x="2614596" y="1842211"/>
            <a:ext cx="1360928" cy="1922277"/>
            <a:chOff x="2294555" y="950671"/>
            <a:chExt cx="1613149" cy="192227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A4C010-6E81-4CF7-80EF-99E99BA82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E892D8D-0D5C-483C-B665-83B94EEDE934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FBAFDE-A3B1-4245-BEF2-7F0A9A9B7F4C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3B153A-7AE7-4720-87C1-C83715EE7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9CEB56-BE82-4ECF-A94C-2E574CCFACCA}"/>
                </a:ext>
              </a:extLst>
            </p:cNvPr>
            <p:cNvSpPr/>
            <p:nvPr/>
          </p:nvSpPr>
          <p:spPr>
            <a:xfrm>
              <a:off x="3478689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92CFE7-6897-41B4-A8CA-56D6A79B81B8}"/>
              </a:ext>
            </a:extLst>
          </p:cNvPr>
          <p:cNvGrpSpPr/>
          <p:nvPr/>
        </p:nvGrpSpPr>
        <p:grpSpPr>
          <a:xfrm>
            <a:off x="9034628" y="1847765"/>
            <a:ext cx="1360928" cy="1922277"/>
            <a:chOff x="2294555" y="950671"/>
            <a:chExt cx="1613149" cy="192227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A03CDA4-499E-473B-8DD1-A679BC530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A7220E85-82B1-4C07-8010-E1942AB8691B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8E449CD-CEDB-4F92-9263-C040DD26DB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A282694-3211-4670-B81D-745864C7B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0753986-AC77-43C9-AF89-3BBDBC50F5FA}"/>
                </a:ext>
              </a:extLst>
            </p:cNvPr>
            <p:cNvSpPr/>
            <p:nvPr/>
          </p:nvSpPr>
          <p:spPr>
            <a:xfrm>
              <a:off x="3478689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67DF30-19F8-41AE-AB9F-17B85733C723}"/>
              </a:ext>
            </a:extLst>
          </p:cNvPr>
          <p:cNvGrpSpPr/>
          <p:nvPr/>
        </p:nvGrpSpPr>
        <p:grpSpPr>
          <a:xfrm>
            <a:off x="7970794" y="1495316"/>
            <a:ext cx="3611509" cy="3611509"/>
            <a:chOff x="7970794" y="1495316"/>
            <a:chExt cx="3611509" cy="3611509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1196D1CD-EED1-4E14-9DBA-526C39892F62}"/>
                </a:ext>
              </a:extLst>
            </p:cNvPr>
            <p:cNvSpPr/>
            <p:nvPr/>
          </p:nvSpPr>
          <p:spPr>
            <a:xfrm rot="21067904">
              <a:off x="7970794" y="1495316"/>
              <a:ext cx="3611509" cy="3611509"/>
            </a:xfrm>
            <a:prstGeom prst="arc">
              <a:avLst>
                <a:gd name="adj1" fmla="val 1887733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94C400C-13A9-49F6-856C-3F0164C3F87F}"/>
                </a:ext>
              </a:extLst>
            </p:cNvPr>
            <p:cNvCxnSpPr>
              <a:cxnSpLocks/>
            </p:cNvCxnSpPr>
            <p:nvPr/>
          </p:nvCxnSpPr>
          <p:spPr>
            <a:xfrm rot="21067904" flipH="1" flipV="1">
              <a:off x="10766453" y="1774166"/>
              <a:ext cx="59692" cy="638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194FAC-B046-4D36-95DC-6057F8EDC105}"/>
                  </a:ext>
                </a:extLst>
              </p:cNvPr>
              <p:cNvSpPr/>
              <p:nvPr/>
            </p:nvSpPr>
            <p:spPr>
              <a:xfrm>
                <a:off x="4610979" y="5285241"/>
                <a:ext cx="312452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194FAC-B046-4D36-95DC-6057F8ED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79" y="5285241"/>
                <a:ext cx="3124525" cy="10772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8A87D24-832A-4D6A-B2B8-D751D6ED2032}"/>
                  </a:ext>
                </a:extLst>
              </p:cNvPr>
              <p:cNvSpPr/>
              <p:nvPr/>
            </p:nvSpPr>
            <p:spPr>
              <a:xfrm>
                <a:off x="4452211" y="137800"/>
                <a:ext cx="3797006" cy="1425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IV_mathan" sz="32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20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br>
                  <a:rPr lang="x-IV_mathan" sz="3200" dirty="0">
                    <a:latin typeface="Cambria Math" panose="02040503050406030204" pitchFamily="18" charset="0"/>
                  </a:rPr>
                </a:br>
                <a:r>
                  <a:rPr lang="x-IV_mathan" sz="3200" dirty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7575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x-IV_mathan" sz="3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atan</m:t>
                    </m:r>
                    <m:d>
                      <m:dPr>
                        <m:ctrlPr>
                          <a:rPr lang="x-IV_matha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IV_mathan" sz="32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x-IV_mathan" sz="32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x-IV_mathan" sz="32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8A87D24-832A-4D6A-B2B8-D751D6ED2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211" y="137800"/>
                <a:ext cx="3797006" cy="14257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37228B-7967-49AF-8910-F3D3C30498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61320" y="1627020"/>
              <a:ext cx="5033160" cy="3693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37228B-7967-49AF-8910-F3D3C30498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51960" y="1617660"/>
                <a:ext cx="5051880" cy="37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"/>
    </mc:Choice>
    <mc:Fallback xmlns="">
      <p:transition spd="slow" advTm="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823623" y="1395123"/>
            <a:ext cx="3909391" cy="40286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06F364-A0FD-45EA-9CBB-004FF683AE59}"/>
              </a:ext>
            </a:extLst>
          </p:cNvPr>
          <p:cNvCxnSpPr>
            <a:cxnSpLocks/>
          </p:cNvCxnSpPr>
          <p:nvPr/>
        </p:nvCxnSpPr>
        <p:spPr>
          <a:xfrm>
            <a:off x="9174656" y="3401378"/>
            <a:ext cx="1962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929640" y="1420178"/>
            <a:ext cx="3657324" cy="3962400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789664" y="1575628"/>
            <a:ext cx="3962400" cy="3657324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EEBAE7-BD1F-4F5F-8FEA-922C92E7BBC6}"/>
              </a:ext>
            </a:extLst>
          </p:cNvPr>
          <p:cNvGrpSpPr/>
          <p:nvPr/>
        </p:nvGrpSpPr>
        <p:grpSpPr>
          <a:xfrm>
            <a:off x="7342285" y="1580378"/>
            <a:ext cx="3646026" cy="3647125"/>
            <a:chOff x="7022245" y="688838"/>
            <a:chExt cx="3646026" cy="36471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C671B-57AB-4FE4-B93E-F85F7AFC50AA}"/>
                </a:ext>
              </a:extLst>
            </p:cNvPr>
            <p:cNvSpPr/>
            <p:nvPr/>
          </p:nvSpPr>
          <p:spPr>
            <a:xfrm>
              <a:off x="7925077" y="1598213"/>
              <a:ext cx="1828523" cy="182907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C786CF-7188-4368-BCB5-96600F0507D9}"/>
                </a:ext>
              </a:extLst>
            </p:cNvPr>
            <p:cNvSpPr/>
            <p:nvPr/>
          </p:nvSpPr>
          <p:spPr>
            <a:xfrm>
              <a:off x="7022245" y="688838"/>
              <a:ext cx="3646026" cy="36471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D6C422-5375-4D46-9625-25E4395325ED}"/>
              </a:ext>
            </a:extLst>
          </p:cNvPr>
          <p:cNvGrpSpPr/>
          <p:nvPr/>
        </p:nvGrpSpPr>
        <p:grpSpPr>
          <a:xfrm>
            <a:off x="7117080" y="1526293"/>
            <a:ext cx="4063582" cy="3817288"/>
            <a:chOff x="6797040" y="634753"/>
            <a:chExt cx="4063582" cy="38172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EB4AF0-E24F-4F9B-B1DD-AD41B9571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339" y="764524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7ADF25-E62D-4EB0-BF29-AE21BE58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63" y="634753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C5B673-974A-46A5-ACE6-7389C35E0083}"/>
                </a:ext>
              </a:extLst>
            </p:cNvPr>
            <p:cNvCxnSpPr>
              <a:cxnSpLocks/>
            </p:cNvCxnSpPr>
            <p:nvPr/>
          </p:nvCxnSpPr>
          <p:spPr>
            <a:xfrm>
              <a:off x="6797040" y="2194560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0F3ADC-B49D-47BA-9C48-593D6953A3AF}"/>
                </a:ext>
              </a:extLst>
            </p:cNvPr>
            <p:cNvCxnSpPr>
              <a:cxnSpLocks/>
            </p:cNvCxnSpPr>
            <p:nvPr/>
          </p:nvCxnSpPr>
          <p:spPr>
            <a:xfrm rot="11325823" flipH="1">
              <a:off x="7578003" y="2422609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1EFDCA-D6CA-4576-B167-99D5E6F8DD54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705045" y="2594730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DEE874-A703-4F2A-B70E-70BA9B97470C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811698" y="2676202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/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/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C59DBF8-08F3-4EAB-B204-E5D5936BD075}"/>
              </a:ext>
            </a:extLst>
          </p:cNvPr>
          <p:cNvGrpSpPr/>
          <p:nvPr/>
        </p:nvGrpSpPr>
        <p:grpSpPr>
          <a:xfrm>
            <a:off x="2614596" y="1842211"/>
            <a:ext cx="1360928" cy="1922277"/>
            <a:chOff x="2294555" y="950671"/>
            <a:chExt cx="1613149" cy="192227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A4C010-6E81-4CF7-80EF-99E99BA82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E892D8D-0D5C-483C-B665-83B94EEDE934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FBAFDE-A3B1-4245-BEF2-7F0A9A9B7F4C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3B153A-7AE7-4720-87C1-C83715EE7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9CEB56-BE82-4ECF-A94C-2E574CCFACCA}"/>
                </a:ext>
              </a:extLst>
            </p:cNvPr>
            <p:cNvSpPr/>
            <p:nvPr/>
          </p:nvSpPr>
          <p:spPr>
            <a:xfrm>
              <a:off x="3478689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92CFE7-6897-41B4-A8CA-56D6A79B81B8}"/>
              </a:ext>
            </a:extLst>
          </p:cNvPr>
          <p:cNvGrpSpPr/>
          <p:nvPr/>
        </p:nvGrpSpPr>
        <p:grpSpPr>
          <a:xfrm>
            <a:off x="9034628" y="1847765"/>
            <a:ext cx="1360928" cy="1922277"/>
            <a:chOff x="2294555" y="950671"/>
            <a:chExt cx="1613149" cy="192227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A03CDA4-499E-473B-8DD1-A679BC530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A7220E85-82B1-4C07-8010-E1942AB8691B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8E449CD-CEDB-4F92-9263-C040DD26DB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A282694-3211-4670-B81D-745864C7B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0753986-AC77-43C9-AF89-3BBDBC50F5FA}"/>
                </a:ext>
              </a:extLst>
            </p:cNvPr>
            <p:cNvSpPr/>
            <p:nvPr/>
          </p:nvSpPr>
          <p:spPr>
            <a:xfrm>
              <a:off x="3478689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67DF30-19F8-41AE-AB9F-17B85733C723}"/>
              </a:ext>
            </a:extLst>
          </p:cNvPr>
          <p:cNvGrpSpPr/>
          <p:nvPr/>
        </p:nvGrpSpPr>
        <p:grpSpPr>
          <a:xfrm>
            <a:off x="7970794" y="1495316"/>
            <a:ext cx="3611509" cy="3611509"/>
            <a:chOff x="7970794" y="1495316"/>
            <a:chExt cx="3611509" cy="3611509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1196D1CD-EED1-4E14-9DBA-526C39892F62}"/>
                </a:ext>
              </a:extLst>
            </p:cNvPr>
            <p:cNvSpPr/>
            <p:nvPr/>
          </p:nvSpPr>
          <p:spPr>
            <a:xfrm rot="21067904">
              <a:off x="7970794" y="1495316"/>
              <a:ext cx="3611509" cy="3611509"/>
            </a:xfrm>
            <a:prstGeom prst="arc">
              <a:avLst>
                <a:gd name="adj1" fmla="val 1887733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94C400C-13A9-49F6-856C-3F0164C3F87F}"/>
                </a:ext>
              </a:extLst>
            </p:cNvPr>
            <p:cNvCxnSpPr>
              <a:cxnSpLocks/>
            </p:cNvCxnSpPr>
            <p:nvPr/>
          </p:nvCxnSpPr>
          <p:spPr>
            <a:xfrm rot="21067904" flipH="1" flipV="1">
              <a:off x="10766453" y="1774166"/>
              <a:ext cx="59692" cy="638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194FAC-B046-4D36-95DC-6057F8EDC105}"/>
                  </a:ext>
                </a:extLst>
              </p:cNvPr>
              <p:cNvSpPr/>
              <p:nvPr/>
            </p:nvSpPr>
            <p:spPr>
              <a:xfrm>
                <a:off x="4610979" y="5285241"/>
                <a:ext cx="312452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194FAC-B046-4D36-95DC-6057F8ED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79" y="5285241"/>
                <a:ext cx="3124525" cy="10772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8A87D24-832A-4D6A-B2B8-D751D6ED2032}"/>
                  </a:ext>
                </a:extLst>
              </p:cNvPr>
              <p:cNvSpPr/>
              <p:nvPr/>
            </p:nvSpPr>
            <p:spPr>
              <a:xfrm>
                <a:off x="4478001" y="5042"/>
                <a:ext cx="3797006" cy="1425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x-IV_mathan" sz="32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x-IV_mathan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2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IV_mathan" sz="32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2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br>
                  <a:rPr lang="x-IV_mathan" sz="3200" dirty="0">
                    <a:latin typeface="Cambria Math" panose="02040503050406030204" pitchFamily="18" charset="0"/>
                  </a:rPr>
                </a:br>
                <a:r>
                  <a:rPr lang="x-IV_mathan" sz="3200" dirty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FF7575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x-IV_mathan" sz="320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atan</m:t>
                    </m:r>
                    <m:d>
                      <m:dPr>
                        <m:ctrlPr>
                          <a:rPr lang="x-IV_matha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IV_mathan" sz="32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x-IV_mathan" sz="32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x-IV_mathan" sz="32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8A87D24-832A-4D6A-B2B8-D751D6ED2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01" y="5042"/>
                <a:ext cx="3797006" cy="14257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37228B-7967-49AF-8910-F3D3C30498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61320" y="1421280"/>
              <a:ext cx="5033160" cy="369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37228B-7967-49AF-8910-F3D3C30498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51960" y="1411920"/>
                <a:ext cx="5051880" cy="37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9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3"/>
    </mc:Choice>
    <mc:Fallback xmlns="">
      <p:transition spd="slow" advTm="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F2BBF44-5D33-4990-9A30-2B6CADF4C145}"/>
              </a:ext>
            </a:extLst>
          </p:cNvPr>
          <p:cNvCxnSpPr>
            <a:cxnSpLocks/>
          </p:cNvCxnSpPr>
          <p:nvPr/>
        </p:nvCxnSpPr>
        <p:spPr>
          <a:xfrm rot="3863223">
            <a:off x="8426832" y="-2027011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2694CFD-96DD-431E-9A13-ED5490B78B7A}"/>
              </a:ext>
            </a:extLst>
          </p:cNvPr>
          <p:cNvCxnSpPr>
            <a:cxnSpLocks/>
          </p:cNvCxnSpPr>
          <p:nvPr/>
        </p:nvCxnSpPr>
        <p:spPr>
          <a:xfrm rot="3863223">
            <a:off x="8641073" y="-1580114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C289F91-8822-4C7F-A448-AC54F5C51766}"/>
              </a:ext>
            </a:extLst>
          </p:cNvPr>
          <p:cNvCxnSpPr>
            <a:cxnSpLocks/>
          </p:cNvCxnSpPr>
          <p:nvPr/>
        </p:nvCxnSpPr>
        <p:spPr>
          <a:xfrm rot="3863223">
            <a:off x="8221568" y="-2459163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16CC0E-9A73-41C7-BFDE-26935422A688}"/>
              </a:ext>
            </a:extLst>
          </p:cNvPr>
          <p:cNvGrpSpPr/>
          <p:nvPr/>
        </p:nvGrpSpPr>
        <p:grpSpPr>
          <a:xfrm rot="3863223">
            <a:off x="8589413" y="-790440"/>
            <a:ext cx="482233" cy="3962400"/>
            <a:chOff x="8149400" y="1484098"/>
            <a:chExt cx="889474" cy="39624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BDA4DAE-6022-43E7-9AE1-DA191C32978B}"/>
                </a:ext>
              </a:extLst>
            </p:cNvPr>
            <p:cNvCxnSpPr>
              <a:cxnSpLocks/>
            </p:cNvCxnSpPr>
            <p:nvPr/>
          </p:nvCxnSpPr>
          <p:spPr>
            <a:xfrm>
              <a:off x="9038874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EB6F84D-2F93-4688-981B-10E41AF2F0E2}"/>
                </a:ext>
              </a:extLst>
            </p:cNvPr>
            <p:cNvCxnSpPr>
              <a:cxnSpLocks/>
            </p:cNvCxnSpPr>
            <p:nvPr/>
          </p:nvCxnSpPr>
          <p:spPr>
            <a:xfrm>
              <a:off x="8149400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9F0B87A-7522-45E3-8C52-1D580F8E7650}"/>
              </a:ext>
            </a:extLst>
          </p:cNvPr>
          <p:cNvCxnSpPr>
            <a:cxnSpLocks/>
          </p:cNvCxnSpPr>
          <p:nvPr/>
        </p:nvCxnSpPr>
        <p:spPr>
          <a:xfrm rot="3863223">
            <a:off x="5030583" y="160441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43026D-2334-43D9-8997-262220B07673}"/>
              </a:ext>
            </a:extLst>
          </p:cNvPr>
          <p:cNvCxnSpPr>
            <a:cxnSpLocks/>
          </p:cNvCxnSpPr>
          <p:nvPr/>
        </p:nvCxnSpPr>
        <p:spPr>
          <a:xfrm rot="3863223">
            <a:off x="5344446" y="1144929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0D41E88-7B09-4F82-9A63-8A832F0B0F2F}"/>
              </a:ext>
            </a:extLst>
          </p:cNvPr>
          <p:cNvCxnSpPr>
            <a:cxnSpLocks/>
          </p:cNvCxnSpPr>
          <p:nvPr/>
        </p:nvCxnSpPr>
        <p:spPr>
          <a:xfrm rot="3863223">
            <a:off x="5135981" y="710083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B0D1DD-3951-4E77-AFA4-DE4D59EFDEBA}"/>
              </a:ext>
            </a:extLst>
          </p:cNvPr>
          <p:cNvGrpSpPr/>
          <p:nvPr/>
        </p:nvGrpSpPr>
        <p:grpSpPr>
          <a:xfrm>
            <a:off x="4868566" y="1055512"/>
            <a:ext cx="8212023" cy="4653257"/>
            <a:chOff x="4731621" y="1011774"/>
            <a:chExt cx="8212023" cy="465325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D0EC1-473E-4585-AB8C-3BF02BDB16FB}"/>
                </a:ext>
              </a:extLst>
            </p:cNvPr>
            <p:cNvCxnSpPr>
              <a:cxnSpLocks/>
            </p:cNvCxnSpPr>
            <p:nvPr/>
          </p:nvCxnSpPr>
          <p:spPr>
            <a:xfrm rot="17679961">
              <a:off x="9095561" y="-404568"/>
              <a:ext cx="0" cy="58309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C8DD47-5E10-4B7F-AA8E-32F128699AC9}"/>
                </a:ext>
              </a:extLst>
            </p:cNvPr>
            <p:cNvCxnSpPr>
              <a:cxnSpLocks/>
            </p:cNvCxnSpPr>
            <p:nvPr/>
          </p:nvCxnSpPr>
          <p:spPr>
            <a:xfrm rot="17679961">
              <a:off x="7647088" y="2749564"/>
              <a:ext cx="0" cy="58309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C48C15-8D3E-4870-8C9A-18EC1CA2F75D}"/>
                </a:ext>
              </a:extLst>
            </p:cNvPr>
            <p:cNvCxnSpPr>
              <a:cxnSpLocks/>
            </p:cNvCxnSpPr>
            <p:nvPr/>
          </p:nvCxnSpPr>
          <p:spPr>
            <a:xfrm rot="17679961">
              <a:off x="8395542" y="1163851"/>
              <a:ext cx="0" cy="58309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7735F0F-55B9-4C80-A482-005DDB1771D9}"/>
                </a:ext>
              </a:extLst>
            </p:cNvPr>
            <p:cNvCxnSpPr>
              <a:cxnSpLocks/>
            </p:cNvCxnSpPr>
            <p:nvPr/>
          </p:nvCxnSpPr>
          <p:spPr>
            <a:xfrm rot="17679961">
              <a:off x="10028178" y="-1903693"/>
              <a:ext cx="0" cy="58309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B82118-CB5A-44EA-8BDB-7151B4CD545E}"/>
              </a:ext>
            </a:extLst>
          </p:cNvPr>
          <p:cNvGrpSpPr/>
          <p:nvPr/>
        </p:nvGrpSpPr>
        <p:grpSpPr>
          <a:xfrm>
            <a:off x="7113747" y="2787520"/>
            <a:ext cx="3546362" cy="1227384"/>
            <a:chOff x="-333924" y="2457789"/>
            <a:chExt cx="6429924" cy="222537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57CD36-5C65-4355-942A-5458A1C57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5441" y="2873360"/>
              <a:ext cx="3740826" cy="180980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3D6388C-32DF-41DB-A911-27B3EB054700}"/>
                    </a:ext>
                  </a:extLst>
                </p:cNvPr>
                <p:cNvSpPr/>
                <p:nvPr/>
              </p:nvSpPr>
              <p:spPr>
                <a:xfrm>
                  <a:off x="5330214" y="2457789"/>
                  <a:ext cx="765786" cy="7850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2EF8DFA-FDB6-41D3-8B51-B06DF2580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214" y="2457789"/>
                  <a:ext cx="765786" cy="7850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190AA5E-CF5C-443D-A89E-C642C9145031}"/>
                    </a:ext>
                  </a:extLst>
                </p:cNvPr>
                <p:cNvSpPr/>
                <p:nvPr/>
              </p:nvSpPr>
              <p:spPr>
                <a:xfrm>
                  <a:off x="-333924" y="2834987"/>
                  <a:ext cx="777650" cy="7850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190AA5E-CF5C-443D-A89E-C642C91450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3924" y="2834987"/>
                  <a:ext cx="777650" cy="785087"/>
                </a:xfrm>
                <a:prstGeom prst="rect">
                  <a:avLst/>
                </a:prstGeom>
                <a:blipFill>
                  <a:blip r:embed="rId8"/>
                  <a:stretch>
                    <a:fillRect r="-32857" b="-6338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88C5F6-8AAF-4B00-BED7-B0AF6E637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306" y="4205269"/>
              <a:ext cx="952214" cy="44709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9819AB9-651D-4B61-A8A7-6C2DF116DC6C}"/>
              </a:ext>
            </a:extLst>
          </p:cNvPr>
          <p:cNvGrpSpPr/>
          <p:nvPr/>
        </p:nvGrpSpPr>
        <p:grpSpPr>
          <a:xfrm rot="2509759">
            <a:off x="9510345" y="165501"/>
            <a:ext cx="3185354" cy="5458957"/>
            <a:chOff x="6707077" y="505098"/>
            <a:chExt cx="3686058" cy="545895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B4E1DEA-D1D8-46F3-A812-5D2BA7B26254}"/>
                </a:ext>
              </a:extLst>
            </p:cNvPr>
            <p:cNvGrpSpPr/>
            <p:nvPr/>
          </p:nvGrpSpPr>
          <p:grpSpPr>
            <a:xfrm rot="1353464">
              <a:off x="7134972" y="1157616"/>
              <a:ext cx="2294518" cy="3964121"/>
              <a:chOff x="6295674" y="1482377"/>
              <a:chExt cx="3657324" cy="3964121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DB8C1BB-33D1-4CF9-AFAD-BC3C98F46F45}"/>
                  </a:ext>
                </a:extLst>
              </p:cNvPr>
              <p:cNvGrpSpPr/>
              <p:nvPr/>
            </p:nvGrpSpPr>
            <p:grpSpPr>
              <a:xfrm>
                <a:off x="6295674" y="1484098"/>
                <a:ext cx="3657324" cy="3962400"/>
                <a:chOff x="609600" y="528638"/>
                <a:chExt cx="3657324" cy="3962400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0E40024-A8A7-42DB-8C9C-4A3DFC2F7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237D54D6-CD33-4A71-B593-342C41491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2512DBE-E9C6-4442-96B4-BE992A779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6CE9A2F-E0A4-4C65-A58A-C215C47019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666E7B2-6735-4CA8-9D76-550BBE80F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6433" y="1482377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BAFB006-7ECC-47C0-89C8-AF2DFB03F040}"/>
                </a:ext>
              </a:extLst>
            </p:cNvPr>
            <p:cNvCxnSpPr>
              <a:cxnSpLocks/>
            </p:cNvCxnSpPr>
            <p:nvPr/>
          </p:nvCxnSpPr>
          <p:spPr>
            <a:xfrm rot="1353464">
              <a:off x="6707077" y="505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6EB5F23-0394-4C3F-8A72-AAB25D0EE305}"/>
                </a:ext>
              </a:extLst>
            </p:cNvPr>
            <p:cNvGrpSpPr/>
            <p:nvPr/>
          </p:nvGrpSpPr>
          <p:grpSpPr>
            <a:xfrm rot="1353464">
              <a:off x="9835100" y="2001655"/>
              <a:ext cx="558035" cy="3962400"/>
              <a:chOff x="8149400" y="1484098"/>
              <a:chExt cx="889474" cy="396240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677C29D-1001-452C-92A1-2BD04F0F7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8874" y="148409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04098E9-14AE-45FF-BE5B-98758A199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9400" y="148409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F39648-2FF4-4C1D-9C49-31D61E3F56C2}"/>
              </a:ext>
            </a:extLst>
          </p:cNvPr>
          <p:cNvCxnSpPr>
            <a:cxnSpLocks/>
          </p:cNvCxnSpPr>
          <p:nvPr/>
        </p:nvCxnSpPr>
        <p:spPr>
          <a:xfrm rot="3863223">
            <a:off x="11490445" y="3278031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3BF6B03-EA2C-4108-9186-71A3D38073FC}"/>
              </a:ext>
            </a:extLst>
          </p:cNvPr>
          <p:cNvGrpSpPr/>
          <p:nvPr/>
        </p:nvGrpSpPr>
        <p:grpSpPr>
          <a:xfrm rot="3863223">
            <a:off x="6411352" y="2407035"/>
            <a:ext cx="1982837" cy="3962400"/>
            <a:chOff x="6295674" y="1484098"/>
            <a:chExt cx="3657324" cy="39624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8C03DF-776F-49B8-8ABA-121B0986CC0F}"/>
                </a:ext>
              </a:extLst>
            </p:cNvPr>
            <p:cNvGrpSpPr/>
            <p:nvPr/>
          </p:nvGrpSpPr>
          <p:grpSpPr>
            <a:xfrm>
              <a:off x="6295674" y="1484098"/>
              <a:ext cx="3657324" cy="3962400"/>
              <a:chOff x="609600" y="528638"/>
              <a:chExt cx="3657324" cy="3962400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8335CAA-01B6-49E0-AA57-0AF1BAE31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E422AB9-8AD8-4797-8563-72AF61877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845063E-4B66-4A4A-AFD4-4A8AB54A8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1A41411-9148-4C71-A680-68F80AFAC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5683BA-E873-425C-8FEB-BEF838FE4ED0}"/>
                </a:ext>
              </a:extLst>
            </p:cNvPr>
            <p:cNvCxnSpPr>
              <a:cxnSpLocks/>
            </p:cNvCxnSpPr>
            <p:nvPr/>
          </p:nvCxnSpPr>
          <p:spPr>
            <a:xfrm>
              <a:off x="8149400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13B37FE-0FE6-4533-8C13-431D5E526E15}"/>
              </a:ext>
            </a:extLst>
          </p:cNvPr>
          <p:cNvCxnSpPr>
            <a:cxnSpLocks/>
          </p:cNvCxnSpPr>
          <p:nvPr/>
        </p:nvCxnSpPr>
        <p:spPr>
          <a:xfrm rot="3863223">
            <a:off x="6824989" y="1011985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FAFF4F-1024-4DAA-8CC3-1B1B8A563ED0}"/>
              </a:ext>
            </a:extLst>
          </p:cNvPr>
          <p:cNvGrpSpPr/>
          <p:nvPr/>
        </p:nvGrpSpPr>
        <p:grpSpPr>
          <a:xfrm rot="3863223">
            <a:off x="7779654" y="4090673"/>
            <a:ext cx="482233" cy="3962400"/>
            <a:chOff x="8149400" y="1484098"/>
            <a:chExt cx="889474" cy="39624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EB5C1C6-3CC1-4A8A-B3FA-F23926DB7B1C}"/>
                </a:ext>
              </a:extLst>
            </p:cNvPr>
            <p:cNvCxnSpPr>
              <a:cxnSpLocks/>
            </p:cNvCxnSpPr>
            <p:nvPr/>
          </p:nvCxnSpPr>
          <p:spPr>
            <a:xfrm>
              <a:off x="9038874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C2EFD04-0DCB-4602-B255-C7220B483828}"/>
                </a:ext>
              </a:extLst>
            </p:cNvPr>
            <p:cNvCxnSpPr>
              <a:cxnSpLocks/>
            </p:cNvCxnSpPr>
            <p:nvPr/>
          </p:nvCxnSpPr>
          <p:spPr>
            <a:xfrm>
              <a:off x="8149400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84738B3E-74F1-4B15-A6B8-2E5009E4688E}"/>
              </a:ext>
            </a:extLst>
          </p:cNvPr>
          <p:cNvSpPr/>
          <p:nvPr/>
        </p:nvSpPr>
        <p:spPr>
          <a:xfrm>
            <a:off x="5603594" y="5600700"/>
            <a:ext cx="6428342" cy="2468751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D65DBB-80C4-4BD8-855F-4B5F04FBC3D3}"/>
              </a:ext>
            </a:extLst>
          </p:cNvPr>
          <p:cNvSpPr/>
          <p:nvPr/>
        </p:nvSpPr>
        <p:spPr>
          <a:xfrm>
            <a:off x="5631830" y="-1606413"/>
            <a:ext cx="6428342" cy="273400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C5C30CB-0C4F-44F5-8032-0818DB21333C}"/>
              </a:ext>
            </a:extLst>
          </p:cNvPr>
          <p:cNvSpPr/>
          <p:nvPr/>
        </p:nvSpPr>
        <p:spPr>
          <a:xfrm rot="5400000">
            <a:off x="852985" y="1895248"/>
            <a:ext cx="7895524" cy="402474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F7AC9A8-89FB-46EF-BE5A-E4DDD5BD6CB5}"/>
              </a:ext>
            </a:extLst>
          </p:cNvPr>
          <p:cNvSpPr/>
          <p:nvPr/>
        </p:nvSpPr>
        <p:spPr>
          <a:xfrm rot="5400000">
            <a:off x="8616801" y="2801277"/>
            <a:ext cx="6428342" cy="121756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744597-2289-4069-B5BC-74DBAE2155F5}"/>
              </a:ext>
            </a:extLst>
          </p:cNvPr>
          <p:cNvGrpSpPr/>
          <p:nvPr/>
        </p:nvGrpSpPr>
        <p:grpSpPr>
          <a:xfrm>
            <a:off x="794206" y="1193919"/>
            <a:ext cx="4348431" cy="4308333"/>
            <a:chOff x="278075" y="1300233"/>
            <a:chExt cx="4348431" cy="430833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79A49E-C39E-41FA-9560-D7FDF14FB3EC}"/>
                </a:ext>
              </a:extLst>
            </p:cNvPr>
            <p:cNvGrpSpPr/>
            <p:nvPr/>
          </p:nvGrpSpPr>
          <p:grpSpPr>
            <a:xfrm>
              <a:off x="2234715" y="1845626"/>
              <a:ext cx="1715472" cy="1619672"/>
              <a:chOff x="1249231" y="1725594"/>
              <a:chExt cx="3110330" cy="2936634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F3E2E12-F996-4AF1-9642-7FBDF9C725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1694" y="2840561"/>
                <a:ext cx="0" cy="180229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7EC33E6-07C4-4B51-827A-2A940CEF81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95190" y="4642856"/>
                <a:ext cx="1929770" cy="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D9CAB24-E3EF-46D9-88DA-3D6DB1E8DA4C}"/>
                      </a:ext>
                    </a:extLst>
                  </p:cNvPr>
                  <p:cNvSpPr/>
                  <p:nvPr/>
                </p:nvSpPr>
                <p:spPr>
                  <a:xfrm>
                    <a:off x="3577424" y="3954341"/>
                    <a:ext cx="782137" cy="707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D9CAB24-E3EF-46D9-88DA-3D6DB1E8DA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7424" y="3954341"/>
                    <a:ext cx="782137" cy="707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8169" b="-6093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C9E590C-C5D4-4A12-88AA-B9F6C92099E6}"/>
                      </a:ext>
                    </a:extLst>
                  </p:cNvPr>
                  <p:cNvSpPr/>
                  <p:nvPr/>
                </p:nvSpPr>
                <p:spPr>
                  <a:xfrm>
                    <a:off x="1249231" y="1725594"/>
                    <a:ext cx="794000" cy="707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C9E590C-C5D4-4A12-88AA-B9F6C92099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9231" y="1725594"/>
                    <a:ext cx="794000" cy="707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9167" b="-6093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71C025D-B39B-4293-8216-3598119E799F}"/>
                </a:ext>
              </a:extLst>
            </p:cNvPr>
            <p:cNvGrpSpPr/>
            <p:nvPr/>
          </p:nvGrpSpPr>
          <p:grpSpPr>
            <a:xfrm>
              <a:off x="278075" y="1300233"/>
              <a:ext cx="4348431" cy="4308333"/>
              <a:chOff x="2701378" y="466415"/>
              <a:chExt cx="3999278" cy="39624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7672CC2-5727-40AD-AE0B-11B570266547}"/>
                  </a:ext>
                </a:extLst>
              </p:cNvPr>
              <p:cNvGrpSpPr/>
              <p:nvPr/>
            </p:nvGrpSpPr>
            <p:grpSpPr>
              <a:xfrm>
                <a:off x="2701378" y="466415"/>
                <a:ext cx="3962400" cy="3962400"/>
                <a:chOff x="789664" y="1420178"/>
                <a:chExt cx="3962400" cy="396240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917BABC-8016-4E24-A923-B6824A012A37}"/>
                    </a:ext>
                  </a:extLst>
                </p:cNvPr>
                <p:cNvGrpSpPr/>
                <p:nvPr/>
              </p:nvGrpSpPr>
              <p:grpSpPr>
                <a:xfrm>
                  <a:off x="929640" y="1420178"/>
                  <a:ext cx="3657324" cy="3962400"/>
                  <a:chOff x="609600" y="528638"/>
                  <a:chExt cx="3657324" cy="3962400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BA4963DC-76C7-4BC7-B0DF-FCE822A521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2800" y="528638"/>
                    <a:ext cx="0" cy="396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4DDC79F5-0DDD-42C5-92B9-81F3BE626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66924" y="528638"/>
                    <a:ext cx="0" cy="396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64317861-D6DC-40F1-939C-46858079D1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600" y="528638"/>
                    <a:ext cx="0" cy="396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0AEA84F5-881F-43A9-9289-011278221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23724" y="528638"/>
                    <a:ext cx="0" cy="396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18C52FC-BB72-4D1F-A6DF-6153A63D322B}"/>
                    </a:ext>
                  </a:extLst>
                </p:cNvPr>
                <p:cNvGrpSpPr/>
                <p:nvPr/>
              </p:nvGrpSpPr>
              <p:grpSpPr>
                <a:xfrm>
                  <a:off x="789664" y="1575628"/>
                  <a:ext cx="3962400" cy="3657324"/>
                  <a:chOff x="469624" y="684088"/>
                  <a:chExt cx="3962400" cy="3657324"/>
                </a:xfrm>
              </p:grpSpPr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700CB98A-044F-4C9C-8150-1FAF035745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2450824" y="-382988"/>
                    <a:ext cx="0" cy="396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D5DBF75D-9C38-484B-AC6B-C14F132D4E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2450824" y="-1297112"/>
                    <a:ext cx="0" cy="396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51DD8805-B414-425A-9A45-E98D57550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2450824" y="2360212"/>
                    <a:ext cx="0" cy="396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F994E526-6C0E-4284-8304-865130ED5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2450824" y="1446088"/>
                    <a:ext cx="0" cy="396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EFAF9E6-347F-4E53-8FB2-F3547AB80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5080" y="466415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93EE369-AC40-40E8-9849-41DC6B2CF9F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19456" y="459860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906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6"/>
    </mc:Choice>
    <mc:Fallback xmlns="">
      <p:transition spd="slow" advTm="955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F2BBF44-5D33-4990-9A30-2B6CADF4C145}"/>
              </a:ext>
            </a:extLst>
          </p:cNvPr>
          <p:cNvCxnSpPr>
            <a:cxnSpLocks/>
          </p:cNvCxnSpPr>
          <p:nvPr/>
        </p:nvCxnSpPr>
        <p:spPr>
          <a:xfrm rot="3863223">
            <a:off x="8426832" y="-2027011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2694CFD-96DD-431E-9A13-ED5490B78B7A}"/>
              </a:ext>
            </a:extLst>
          </p:cNvPr>
          <p:cNvCxnSpPr>
            <a:cxnSpLocks/>
          </p:cNvCxnSpPr>
          <p:nvPr/>
        </p:nvCxnSpPr>
        <p:spPr>
          <a:xfrm rot="3863223">
            <a:off x="8641073" y="-1580114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C289F91-8822-4C7F-A448-AC54F5C51766}"/>
              </a:ext>
            </a:extLst>
          </p:cNvPr>
          <p:cNvCxnSpPr>
            <a:cxnSpLocks/>
          </p:cNvCxnSpPr>
          <p:nvPr/>
        </p:nvCxnSpPr>
        <p:spPr>
          <a:xfrm rot="3863223">
            <a:off x="8221568" y="-2459163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716CC0E-9A73-41C7-BFDE-26935422A688}"/>
              </a:ext>
            </a:extLst>
          </p:cNvPr>
          <p:cNvGrpSpPr/>
          <p:nvPr/>
        </p:nvGrpSpPr>
        <p:grpSpPr>
          <a:xfrm rot="3863223">
            <a:off x="8589413" y="-790440"/>
            <a:ext cx="482233" cy="3962400"/>
            <a:chOff x="8149400" y="1484098"/>
            <a:chExt cx="889474" cy="39624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BDA4DAE-6022-43E7-9AE1-DA191C32978B}"/>
                </a:ext>
              </a:extLst>
            </p:cNvPr>
            <p:cNvCxnSpPr>
              <a:cxnSpLocks/>
            </p:cNvCxnSpPr>
            <p:nvPr/>
          </p:nvCxnSpPr>
          <p:spPr>
            <a:xfrm>
              <a:off x="9038874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EB6F84D-2F93-4688-981B-10E41AF2F0E2}"/>
                </a:ext>
              </a:extLst>
            </p:cNvPr>
            <p:cNvCxnSpPr>
              <a:cxnSpLocks/>
            </p:cNvCxnSpPr>
            <p:nvPr/>
          </p:nvCxnSpPr>
          <p:spPr>
            <a:xfrm>
              <a:off x="8149400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9F0B87A-7522-45E3-8C52-1D580F8E7650}"/>
              </a:ext>
            </a:extLst>
          </p:cNvPr>
          <p:cNvCxnSpPr>
            <a:cxnSpLocks/>
          </p:cNvCxnSpPr>
          <p:nvPr/>
        </p:nvCxnSpPr>
        <p:spPr>
          <a:xfrm rot="3863223">
            <a:off x="5030583" y="160441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343026D-2334-43D9-8997-262220B07673}"/>
              </a:ext>
            </a:extLst>
          </p:cNvPr>
          <p:cNvCxnSpPr>
            <a:cxnSpLocks/>
          </p:cNvCxnSpPr>
          <p:nvPr/>
        </p:nvCxnSpPr>
        <p:spPr>
          <a:xfrm rot="3863223">
            <a:off x="5344446" y="1144929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0D41E88-7B09-4F82-9A63-8A832F0B0F2F}"/>
              </a:ext>
            </a:extLst>
          </p:cNvPr>
          <p:cNvCxnSpPr>
            <a:cxnSpLocks/>
          </p:cNvCxnSpPr>
          <p:nvPr/>
        </p:nvCxnSpPr>
        <p:spPr>
          <a:xfrm rot="3863223">
            <a:off x="5135981" y="710083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B0D1DD-3951-4E77-AFA4-DE4D59EFDEBA}"/>
              </a:ext>
            </a:extLst>
          </p:cNvPr>
          <p:cNvGrpSpPr/>
          <p:nvPr/>
        </p:nvGrpSpPr>
        <p:grpSpPr>
          <a:xfrm>
            <a:off x="4868566" y="1055512"/>
            <a:ext cx="8212023" cy="4653257"/>
            <a:chOff x="4731621" y="1011774"/>
            <a:chExt cx="8212023" cy="465325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D0EC1-473E-4585-AB8C-3BF02BDB16FB}"/>
                </a:ext>
              </a:extLst>
            </p:cNvPr>
            <p:cNvCxnSpPr>
              <a:cxnSpLocks/>
            </p:cNvCxnSpPr>
            <p:nvPr/>
          </p:nvCxnSpPr>
          <p:spPr>
            <a:xfrm rot="17679961">
              <a:off x="9095561" y="-404568"/>
              <a:ext cx="0" cy="58309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C8DD47-5E10-4B7F-AA8E-32F128699AC9}"/>
                </a:ext>
              </a:extLst>
            </p:cNvPr>
            <p:cNvCxnSpPr>
              <a:cxnSpLocks/>
            </p:cNvCxnSpPr>
            <p:nvPr/>
          </p:nvCxnSpPr>
          <p:spPr>
            <a:xfrm rot="17679961">
              <a:off x="7647088" y="2749564"/>
              <a:ext cx="0" cy="58309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C48C15-8D3E-4870-8C9A-18EC1CA2F75D}"/>
                </a:ext>
              </a:extLst>
            </p:cNvPr>
            <p:cNvCxnSpPr>
              <a:cxnSpLocks/>
            </p:cNvCxnSpPr>
            <p:nvPr/>
          </p:nvCxnSpPr>
          <p:spPr>
            <a:xfrm rot="17679961">
              <a:off x="8395542" y="1163851"/>
              <a:ext cx="0" cy="58309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7735F0F-55B9-4C80-A482-005DDB1771D9}"/>
                </a:ext>
              </a:extLst>
            </p:cNvPr>
            <p:cNvCxnSpPr>
              <a:cxnSpLocks/>
            </p:cNvCxnSpPr>
            <p:nvPr/>
          </p:nvCxnSpPr>
          <p:spPr>
            <a:xfrm rot="17679961">
              <a:off x="10028178" y="-1903693"/>
              <a:ext cx="0" cy="583093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9819AB9-651D-4B61-A8A7-6C2DF116DC6C}"/>
              </a:ext>
            </a:extLst>
          </p:cNvPr>
          <p:cNvGrpSpPr/>
          <p:nvPr/>
        </p:nvGrpSpPr>
        <p:grpSpPr>
          <a:xfrm rot="2509759">
            <a:off x="9510345" y="165501"/>
            <a:ext cx="3185354" cy="5458957"/>
            <a:chOff x="6707077" y="505098"/>
            <a:chExt cx="3686058" cy="545895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B4E1DEA-D1D8-46F3-A812-5D2BA7B26254}"/>
                </a:ext>
              </a:extLst>
            </p:cNvPr>
            <p:cNvGrpSpPr/>
            <p:nvPr/>
          </p:nvGrpSpPr>
          <p:grpSpPr>
            <a:xfrm rot="1353464">
              <a:off x="7134972" y="1157616"/>
              <a:ext cx="2294518" cy="3964121"/>
              <a:chOff x="6295674" y="1482377"/>
              <a:chExt cx="3657324" cy="3964121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DB8C1BB-33D1-4CF9-AFAD-BC3C98F46F45}"/>
                  </a:ext>
                </a:extLst>
              </p:cNvPr>
              <p:cNvGrpSpPr/>
              <p:nvPr/>
            </p:nvGrpSpPr>
            <p:grpSpPr>
              <a:xfrm>
                <a:off x="6295674" y="1484098"/>
                <a:ext cx="3657324" cy="3962400"/>
                <a:chOff x="609600" y="528638"/>
                <a:chExt cx="3657324" cy="3962400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F0E40024-A8A7-42DB-8C9C-4A3DFC2F7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237D54D6-CD33-4A71-B593-342C41491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2512DBE-E9C6-4442-96B4-BE992A779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6CE9A2F-E0A4-4C65-A58A-C215C47019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666E7B2-6735-4CA8-9D76-550BBE80F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6433" y="1482377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BAFB006-7ECC-47C0-89C8-AF2DFB03F040}"/>
                </a:ext>
              </a:extLst>
            </p:cNvPr>
            <p:cNvCxnSpPr>
              <a:cxnSpLocks/>
            </p:cNvCxnSpPr>
            <p:nvPr/>
          </p:nvCxnSpPr>
          <p:spPr>
            <a:xfrm rot="1353464">
              <a:off x="6707077" y="505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6EB5F23-0394-4C3F-8A72-AAB25D0EE305}"/>
                </a:ext>
              </a:extLst>
            </p:cNvPr>
            <p:cNvGrpSpPr/>
            <p:nvPr/>
          </p:nvGrpSpPr>
          <p:grpSpPr>
            <a:xfrm rot="1353464">
              <a:off x="9835100" y="2001655"/>
              <a:ext cx="558035" cy="3962400"/>
              <a:chOff x="8149400" y="1484098"/>
              <a:chExt cx="889474" cy="3962400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677C29D-1001-452C-92A1-2BD04F0F7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8874" y="148409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04098E9-14AE-45FF-BE5B-98758A199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9400" y="148409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7F39648-2FF4-4C1D-9C49-31D61E3F56C2}"/>
              </a:ext>
            </a:extLst>
          </p:cNvPr>
          <p:cNvCxnSpPr>
            <a:cxnSpLocks/>
          </p:cNvCxnSpPr>
          <p:nvPr/>
        </p:nvCxnSpPr>
        <p:spPr>
          <a:xfrm rot="3863223">
            <a:off x="11490445" y="3278031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3BF6B03-EA2C-4108-9186-71A3D38073FC}"/>
              </a:ext>
            </a:extLst>
          </p:cNvPr>
          <p:cNvGrpSpPr/>
          <p:nvPr/>
        </p:nvGrpSpPr>
        <p:grpSpPr>
          <a:xfrm rot="3863223">
            <a:off x="6411352" y="2407035"/>
            <a:ext cx="1982837" cy="3962400"/>
            <a:chOff x="6295674" y="1484098"/>
            <a:chExt cx="3657324" cy="39624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18C03DF-776F-49B8-8ABA-121B0986CC0F}"/>
                </a:ext>
              </a:extLst>
            </p:cNvPr>
            <p:cNvGrpSpPr/>
            <p:nvPr/>
          </p:nvGrpSpPr>
          <p:grpSpPr>
            <a:xfrm>
              <a:off x="6295674" y="1484098"/>
              <a:ext cx="3657324" cy="3962400"/>
              <a:chOff x="609600" y="528638"/>
              <a:chExt cx="3657324" cy="3962400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8335CAA-01B6-49E0-AA57-0AF1BAE31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E422AB9-8AD8-4797-8563-72AF61877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845063E-4B66-4A4A-AFD4-4A8AB54A8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1A41411-9148-4C71-A680-68F80AFAC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5683BA-E873-425C-8FEB-BEF838FE4ED0}"/>
                </a:ext>
              </a:extLst>
            </p:cNvPr>
            <p:cNvCxnSpPr>
              <a:cxnSpLocks/>
            </p:cNvCxnSpPr>
            <p:nvPr/>
          </p:nvCxnSpPr>
          <p:spPr>
            <a:xfrm>
              <a:off x="8149400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13B37FE-0FE6-4533-8C13-431D5E526E15}"/>
              </a:ext>
            </a:extLst>
          </p:cNvPr>
          <p:cNvCxnSpPr>
            <a:cxnSpLocks/>
          </p:cNvCxnSpPr>
          <p:nvPr/>
        </p:nvCxnSpPr>
        <p:spPr>
          <a:xfrm rot="3863223">
            <a:off x="6824989" y="1011985"/>
            <a:ext cx="0" cy="3962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7FAFF4F-1024-4DAA-8CC3-1B1B8A563ED0}"/>
              </a:ext>
            </a:extLst>
          </p:cNvPr>
          <p:cNvGrpSpPr/>
          <p:nvPr/>
        </p:nvGrpSpPr>
        <p:grpSpPr>
          <a:xfrm rot="3863223">
            <a:off x="7779654" y="4090673"/>
            <a:ext cx="482233" cy="3962400"/>
            <a:chOff x="8149400" y="1484098"/>
            <a:chExt cx="889474" cy="39624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EB5C1C6-3CC1-4A8A-B3FA-F23926DB7B1C}"/>
                </a:ext>
              </a:extLst>
            </p:cNvPr>
            <p:cNvCxnSpPr>
              <a:cxnSpLocks/>
            </p:cNvCxnSpPr>
            <p:nvPr/>
          </p:nvCxnSpPr>
          <p:spPr>
            <a:xfrm>
              <a:off x="9038874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C2EFD04-0DCB-4602-B255-C7220B483828}"/>
                </a:ext>
              </a:extLst>
            </p:cNvPr>
            <p:cNvCxnSpPr>
              <a:cxnSpLocks/>
            </p:cNvCxnSpPr>
            <p:nvPr/>
          </p:nvCxnSpPr>
          <p:spPr>
            <a:xfrm>
              <a:off x="8149400" y="1484098"/>
              <a:ext cx="0" cy="3962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84738B3E-74F1-4B15-A6B8-2E5009E4688E}"/>
              </a:ext>
            </a:extLst>
          </p:cNvPr>
          <p:cNvSpPr/>
          <p:nvPr/>
        </p:nvSpPr>
        <p:spPr>
          <a:xfrm>
            <a:off x="5603594" y="5600700"/>
            <a:ext cx="6428342" cy="2468751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BD65DBB-80C4-4BD8-855F-4B5F04FBC3D3}"/>
              </a:ext>
            </a:extLst>
          </p:cNvPr>
          <p:cNvSpPr/>
          <p:nvPr/>
        </p:nvSpPr>
        <p:spPr>
          <a:xfrm>
            <a:off x="5631830" y="-1606413"/>
            <a:ext cx="6428342" cy="2734000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C5C30CB-0C4F-44F5-8032-0818DB21333C}"/>
              </a:ext>
            </a:extLst>
          </p:cNvPr>
          <p:cNvSpPr/>
          <p:nvPr/>
        </p:nvSpPr>
        <p:spPr>
          <a:xfrm rot="5400000">
            <a:off x="852985" y="1895248"/>
            <a:ext cx="7895524" cy="402474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F7AC9A8-89FB-46EF-BE5A-E4DDD5BD6CB5}"/>
              </a:ext>
            </a:extLst>
          </p:cNvPr>
          <p:cNvSpPr/>
          <p:nvPr/>
        </p:nvSpPr>
        <p:spPr>
          <a:xfrm rot="5400000">
            <a:off x="8616801" y="2801277"/>
            <a:ext cx="6428342" cy="1217569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1C025D-B39B-4293-8216-3598119E799F}"/>
              </a:ext>
            </a:extLst>
          </p:cNvPr>
          <p:cNvGrpSpPr/>
          <p:nvPr/>
        </p:nvGrpSpPr>
        <p:grpSpPr>
          <a:xfrm>
            <a:off x="794206" y="1193919"/>
            <a:ext cx="4348430" cy="4308333"/>
            <a:chOff x="2701378" y="466415"/>
            <a:chExt cx="3999277" cy="39624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672CC2-5727-40AD-AE0B-11B570266547}"/>
                </a:ext>
              </a:extLst>
            </p:cNvPr>
            <p:cNvGrpSpPr/>
            <p:nvPr/>
          </p:nvGrpSpPr>
          <p:grpSpPr>
            <a:xfrm>
              <a:off x="2701378" y="466415"/>
              <a:ext cx="3962400" cy="3962400"/>
              <a:chOff x="789664" y="1420178"/>
              <a:chExt cx="3962400" cy="396240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917BABC-8016-4E24-A923-B6824A012A37}"/>
                  </a:ext>
                </a:extLst>
              </p:cNvPr>
              <p:cNvGrpSpPr/>
              <p:nvPr/>
            </p:nvGrpSpPr>
            <p:grpSpPr>
              <a:xfrm>
                <a:off x="929640" y="1420178"/>
                <a:ext cx="3657324" cy="3962400"/>
                <a:chOff x="609600" y="528638"/>
                <a:chExt cx="3657324" cy="396240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A4963DC-76C7-4BC7-B0DF-FCE822A521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DDC79F5-0DDD-42C5-92B9-81F3BE626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4317861-D6DC-40F1-939C-46858079D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AEA84F5-881F-43A9-9289-011278221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18C52FC-BB72-4D1F-A6DF-6153A63D322B}"/>
                  </a:ext>
                </a:extLst>
              </p:cNvPr>
              <p:cNvGrpSpPr/>
              <p:nvPr/>
            </p:nvGrpSpPr>
            <p:grpSpPr>
              <a:xfrm>
                <a:off x="789664" y="1575628"/>
                <a:ext cx="3962400" cy="3657324"/>
                <a:chOff x="469624" y="684088"/>
                <a:chExt cx="3962400" cy="3657324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00CB98A-044F-4C9C-8150-1FAF03574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3829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5DBF75D-9C38-484B-AC6B-C14F132D4E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12971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1DD8805-B414-425A-9A45-E98D57550C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23602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994E526-6C0E-4284-8304-865130ED5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14460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FAF9E6-347F-4E53-8FB2-F3547AB801D0}"/>
                </a:ext>
              </a:extLst>
            </p:cNvPr>
            <p:cNvCxnSpPr>
              <a:cxnSpLocks/>
            </p:cNvCxnSpPr>
            <p:nvPr/>
          </p:nvCxnSpPr>
          <p:spPr>
            <a:xfrm>
              <a:off x="4695080" y="466415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3EE369-AC40-40E8-9849-41DC6B2CF9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19455" y="459861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31CD6C-BFFB-4371-B68B-DEAF46794B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08440" y="1991880"/>
              <a:ext cx="7789680" cy="2019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31CD6C-BFFB-4371-B68B-DEAF46794B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9080" y="1982520"/>
                <a:ext cx="7808400" cy="20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56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55"/>
    </mc:Choice>
    <mc:Fallback xmlns="">
      <p:transition spd="slow" advTm="39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823623" y="1395123"/>
            <a:ext cx="3909391" cy="40286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06F364-A0FD-45EA-9CBB-004FF683AE59}"/>
              </a:ext>
            </a:extLst>
          </p:cNvPr>
          <p:cNvCxnSpPr>
            <a:cxnSpLocks/>
          </p:cNvCxnSpPr>
          <p:nvPr/>
        </p:nvCxnSpPr>
        <p:spPr>
          <a:xfrm>
            <a:off x="9174656" y="3401378"/>
            <a:ext cx="1962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929640" y="1420178"/>
            <a:ext cx="3657324" cy="3962400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789664" y="1575628"/>
            <a:ext cx="3962400" cy="3657324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EEBAE7-BD1F-4F5F-8FEA-922C92E7BBC6}"/>
              </a:ext>
            </a:extLst>
          </p:cNvPr>
          <p:cNvGrpSpPr/>
          <p:nvPr/>
        </p:nvGrpSpPr>
        <p:grpSpPr>
          <a:xfrm>
            <a:off x="7342285" y="1580378"/>
            <a:ext cx="3646026" cy="3647125"/>
            <a:chOff x="7022245" y="688838"/>
            <a:chExt cx="3646026" cy="36471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C671B-57AB-4FE4-B93E-F85F7AFC50AA}"/>
                </a:ext>
              </a:extLst>
            </p:cNvPr>
            <p:cNvSpPr/>
            <p:nvPr/>
          </p:nvSpPr>
          <p:spPr>
            <a:xfrm>
              <a:off x="7925077" y="1598213"/>
              <a:ext cx="1828523" cy="182907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C786CF-7188-4368-BCB5-96600F0507D9}"/>
                </a:ext>
              </a:extLst>
            </p:cNvPr>
            <p:cNvSpPr/>
            <p:nvPr/>
          </p:nvSpPr>
          <p:spPr>
            <a:xfrm>
              <a:off x="7022245" y="688838"/>
              <a:ext cx="3646026" cy="36471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D6C422-5375-4D46-9625-25E4395325ED}"/>
              </a:ext>
            </a:extLst>
          </p:cNvPr>
          <p:cNvGrpSpPr/>
          <p:nvPr/>
        </p:nvGrpSpPr>
        <p:grpSpPr>
          <a:xfrm>
            <a:off x="7117080" y="1526293"/>
            <a:ext cx="4063582" cy="3817288"/>
            <a:chOff x="6797040" y="634753"/>
            <a:chExt cx="4063582" cy="38172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EB4AF0-E24F-4F9B-B1DD-AD41B9571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339" y="764524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7ADF25-E62D-4EB0-BF29-AE21BE58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63" y="634753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C5B673-974A-46A5-ACE6-7389C35E0083}"/>
                </a:ext>
              </a:extLst>
            </p:cNvPr>
            <p:cNvCxnSpPr>
              <a:cxnSpLocks/>
            </p:cNvCxnSpPr>
            <p:nvPr/>
          </p:nvCxnSpPr>
          <p:spPr>
            <a:xfrm>
              <a:off x="6797040" y="2194560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0F3ADC-B49D-47BA-9C48-593D6953A3AF}"/>
                </a:ext>
              </a:extLst>
            </p:cNvPr>
            <p:cNvCxnSpPr>
              <a:cxnSpLocks/>
            </p:cNvCxnSpPr>
            <p:nvPr/>
          </p:nvCxnSpPr>
          <p:spPr>
            <a:xfrm rot="11325823" flipH="1">
              <a:off x="7578003" y="2422609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1EFDCA-D6CA-4576-B167-99D5E6F8DD54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705045" y="2594730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DEE874-A703-4F2A-B70E-70BA9B97470C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811698" y="2676202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/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/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1167DF30-19F8-41AE-AB9F-17B85733C723}"/>
              </a:ext>
            </a:extLst>
          </p:cNvPr>
          <p:cNvGrpSpPr/>
          <p:nvPr/>
        </p:nvGrpSpPr>
        <p:grpSpPr>
          <a:xfrm>
            <a:off x="7970794" y="1495316"/>
            <a:ext cx="3611509" cy="3611509"/>
            <a:chOff x="7970794" y="1495316"/>
            <a:chExt cx="3611509" cy="3611509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1196D1CD-EED1-4E14-9DBA-526C39892F62}"/>
                </a:ext>
              </a:extLst>
            </p:cNvPr>
            <p:cNvSpPr/>
            <p:nvPr/>
          </p:nvSpPr>
          <p:spPr>
            <a:xfrm rot="21067904">
              <a:off x="7970794" y="1495316"/>
              <a:ext cx="3611509" cy="3611509"/>
            </a:xfrm>
            <a:prstGeom prst="arc">
              <a:avLst>
                <a:gd name="adj1" fmla="val 1887733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94C400C-13A9-49F6-856C-3F0164C3F87F}"/>
                </a:ext>
              </a:extLst>
            </p:cNvPr>
            <p:cNvCxnSpPr>
              <a:cxnSpLocks/>
            </p:cNvCxnSpPr>
            <p:nvPr/>
          </p:nvCxnSpPr>
          <p:spPr>
            <a:xfrm rot="21067904" flipH="1" flipV="1">
              <a:off x="10766453" y="1774166"/>
              <a:ext cx="59692" cy="638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41731E-301A-452E-BED2-CF6E264397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97480" y="1095480"/>
              <a:ext cx="6921000" cy="185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41731E-301A-452E-BED2-CF6E264397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8120" y="1086120"/>
                <a:ext cx="6939720" cy="18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9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8"/>
    </mc:Choice>
    <mc:Fallback xmlns="">
      <p:transition spd="slow" advTm="3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6ECE42-069E-4E7A-B50A-20BC0866DA54}"/>
              </a:ext>
            </a:extLst>
          </p:cNvPr>
          <p:cNvSpPr/>
          <p:nvPr/>
        </p:nvSpPr>
        <p:spPr>
          <a:xfrm>
            <a:off x="0" y="0"/>
            <a:ext cx="12554857" cy="7068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8EC07C2F-888D-4050-96B9-6F1CF7C93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661040"/>
                  </p:ext>
                </p:extLst>
              </p:nvPr>
            </p:nvGraphicFramePr>
            <p:xfrm>
              <a:off x="1741702" y="0"/>
              <a:ext cx="5838541" cy="66139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38541" cy="6613912"/>
                    </a:xfrm>
                    <a:prstGeom prst="rect">
                      <a:avLst/>
                    </a:prstGeom>
                  </am3d:spPr>
                  <am3d:camera>
                    <am3d:pos x="0" y="0" z="66031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0631" d="1000000"/>
                    <am3d:preTrans dx="0" dy="0" dz="48101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04478" ay="-1866894" az="6986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09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8EC07C2F-888D-4050-96B9-6F1CF7C93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1702" y="0"/>
                <a:ext cx="5838541" cy="66139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71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"/>
    </mc:Choice>
    <mc:Fallback xmlns="">
      <p:transition spd="slow" advTm="20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502AB4E-C9EF-43C0-9531-A52ACFD99E73}"/>
              </a:ext>
            </a:extLst>
          </p:cNvPr>
          <p:cNvCxnSpPr>
            <a:cxnSpLocks/>
          </p:cNvCxnSpPr>
          <p:nvPr/>
        </p:nvCxnSpPr>
        <p:spPr>
          <a:xfrm>
            <a:off x="2749676" y="1893758"/>
            <a:ext cx="10636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823623" y="1395123"/>
            <a:ext cx="3909391" cy="40286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06F364-A0FD-45EA-9CBB-004FF683AE59}"/>
              </a:ext>
            </a:extLst>
          </p:cNvPr>
          <p:cNvCxnSpPr>
            <a:cxnSpLocks/>
          </p:cNvCxnSpPr>
          <p:nvPr/>
        </p:nvCxnSpPr>
        <p:spPr>
          <a:xfrm>
            <a:off x="9174656" y="3401378"/>
            <a:ext cx="1962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929640" y="1420178"/>
            <a:ext cx="3657324" cy="3962400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849913" y="1575627"/>
            <a:ext cx="3962400" cy="3657324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EEBAE7-BD1F-4F5F-8FEA-922C92E7BBC6}"/>
              </a:ext>
            </a:extLst>
          </p:cNvPr>
          <p:cNvGrpSpPr/>
          <p:nvPr/>
        </p:nvGrpSpPr>
        <p:grpSpPr>
          <a:xfrm>
            <a:off x="7342285" y="1580378"/>
            <a:ext cx="3646026" cy="3647125"/>
            <a:chOff x="7022245" y="688838"/>
            <a:chExt cx="3646026" cy="36471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C671B-57AB-4FE4-B93E-F85F7AFC50AA}"/>
                </a:ext>
              </a:extLst>
            </p:cNvPr>
            <p:cNvSpPr/>
            <p:nvPr/>
          </p:nvSpPr>
          <p:spPr>
            <a:xfrm>
              <a:off x="7925077" y="1598213"/>
              <a:ext cx="1828523" cy="182907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C786CF-7188-4368-BCB5-96600F0507D9}"/>
                </a:ext>
              </a:extLst>
            </p:cNvPr>
            <p:cNvSpPr/>
            <p:nvPr/>
          </p:nvSpPr>
          <p:spPr>
            <a:xfrm>
              <a:off x="7022245" y="688838"/>
              <a:ext cx="3646026" cy="36471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D6C422-5375-4D46-9625-25E4395325ED}"/>
              </a:ext>
            </a:extLst>
          </p:cNvPr>
          <p:cNvGrpSpPr/>
          <p:nvPr/>
        </p:nvGrpSpPr>
        <p:grpSpPr>
          <a:xfrm>
            <a:off x="7117080" y="1526293"/>
            <a:ext cx="4063582" cy="3817288"/>
            <a:chOff x="6797040" y="634753"/>
            <a:chExt cx="4063582" cy="38172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EB4AF0-E24F-4F9B-B1DD-AD41B9571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339" y="764524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7ADF25-E62D-4EB0-BF29-AE21BE58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63" y="634753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C5B673-974A-46A5-ACE6-7389C35E0083}"/>
                </a:ext>
              </a:extLst>
            </p:cNvPr>
            <p:cNvCxnSpPr>
              <a:cxnSpLocks/>
            </p:cNvCxnSpPr>
            <p:nvPr/>
          </p:nvCxnSpPr>
          <p:spPr>
            <a:xfrm>
              <a:off x="6797040" y="2194560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0F3ADC-B49D-47BA-9C48-593D6953A3AF}"/>
                </a:ext>
              </a:extLst>
            </p:cNvPr>
            <p:cNvCxnSpPr>
              <a:cxnSpLocks/>
            </p:cNvCxnSpPr>
            <p:nvPr/>
          </p:nvCxnSpPr>
          <p:spPr>
            <a:xfrm rot="11325823" flipH="1">
              <a:off x="7578003" y="2422609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1EFDCA-D6CA-4576-B167-99D5E6F8DD54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705045" y="2594730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DEE874-A703-4F2A-B70E-70BA9B97470C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811698" y="2676202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438" y="3086100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74" y="823390"/>
                <a:ext cx="51385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4F4ED277-7990-4A3A-A323-E3DF7A035208}"/>
              </a:ext>
            </a:extLst>
          </p:cNvPr>
          <p:cNvGrpSpPr/>
          <p:nvPr/>
        </p:nvGrpSpPr>
        <p:grpSpPr>
          <a:xfrm>
            <a:off x="3840777" y="888041"/>
            <a:ext cx="988241" cy="1008136"/>
            <a:chOff x="2438399" y="503587"/>
            <a:chExt cx="1974575" cy="2014328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DA26496-513A-4ABB-B30C-633C6B9D9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399" y="503587"/>
              <a:ext cx="0" cy="2014328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E51B00F-3DBF-4977-8916-FA0B5F511997}"/>
                </a:ext>
              </a:extLst>
            </p:cNvPr>
            <p:cNvCxnSpPr>
              <a:cxnSpLocks/>
            </p:cNvCxnSpPr>
            <p:nvPr/>
          </p:nvCxnSpPr>
          <p:spPr>
            <a:xfrm>
              <a:off x="2438399" y="2517915"/>
              <a:ext cx="1974575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/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042" y="3306043"/>
                <a:ext cx="4822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/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18" y="1662742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539CEB56-BE82-4ECF-A94C-2E574CCFACCA}"/>
              </a:ext>
            </a:extLst>
          </p:cNvPr>
          <p:cNvSpPr/>
          <p:nvPr/>
        </p:nvSpPr>
        <p:spPr>
          <a:xfrm>
            <a:off x="3798729" y="1842211"/>
            <a:ext cx="100011" cy="100011"/>
          </a:xfrm>
          <a:prstGeom prst="ellipse">
            <a:avLst/>
          </a:prstGeom>
          <a:solidFill>
            <a:srgbClr val="D17DD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88C3B4C-D65C-4292-9164-FB0B44A89E0B}"/>
              </a:ext>
            </a:extLst>
          </p:cNvPr>
          <p:cNvGrpSpPr/>
          <p:nvPr/>
        </p:nvGrpSpPr>
        <p:grpSpPr>
          <a:xfrm rot="18202286">
            <a:off x="9060846" y="496257"/>
            <a:ext cx="1437848" cy="1499975"/>
            <a:chOff x="1540051" y="-298288"/>
            <a:chExt cx="2872923" cy="2816203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E7D8101-D784-4F58-9C37-03F721BDEDF3}"/>
                </a:ext>
              </a:extLst>
            </p:cNvPr>
            <p:cNvCxnSpPr>
              <a:cxnSpLocks/>
            </p:cNvCxnSpPr>
            <p:nvPr/>
          </p:nvCxnSpPr>
          <p:spPr>
            <a:xfrm rot="3397714" flipH="1" flipV="1">
              <a:off x="1156808" y="84955"/>
              <a:ext cx="2563180" cy="179669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2C92345-E74C-4AF9-8FD3-359A8CE3D2C5}"/>
                </a:ext>
              </a:extLst>
            </p:cNvPr>
            <p:cNvCxnSpPr>
              <a:cxnSpLocks/>
            </p:cNvCxnSpPr>
            <p:nvPr/>
          </p:nvCxnSpPr>
          <p:spPr>
            <a:xfrm>
              <a:off x="2438399" y="2517915"/>
              <a:ext cx="197457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A03CDA4-499E-473B-8DD1-A679BC530A3B}"/>
              </a:ext>
            </a:extLst>
          </p:cNvPr>
          <p:cNvCxnSpPr>
            <a:cxnSpLocks/>
          </p:cNvCxnSpPr>
          <p:nvPr/>
        </p:nvCxnSpPr>
        <p:spPr>
          <a:xfrm flipV="1">
            <a:off x="9176091" y="1862293"/>
            <a:ext cx="1103233" cy="15589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Arc 86">
            <a:extLst>
              <a:ext uri="{FF2B5EF4-FFF2-40B4-BE49-F238E27FC236}">
                <a16:creationId xmlns:a16="http://schemas.microsoft.com/office/drawing/2014/main" id="{A7220E85-82B1-4C07-8010-E1942AB8691B}"/>
              </a:ext>
            </a:extLst>
          </p:cNvPr>
          <p:cNvSpPr/>
          <p:nvPr/>
        </p:nvSpPr>
        <p:spPr>
          <a:xfrm>
            <a:off x="7472843" y="1575627"/>
            <a:ext cx="3570551" cy="3563210"/>
          </a:xfrm>
          <a:prstGeom prst="arc">
            <a:avLst>
              <a:gd name="adj1" fmla="val 18315570"/>
              <a:gd name="adj2" fmla="val 15493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0753986-AC77-43C9-AF89-3BBDBC50F5FA}"/>
              </a:ext>
            </a:extLst>
          </p:cNvPr>
          <p:cNvSpPr/>
          <p:nvPr/>
        </p:nvSpPr>
        <p:spPr>
          <a:xfrm>
            <a:off x="10218761" y="1847765"/>
            <a:ext cx="100011" cy="100011"/>
          </a:xfrm>
          <a:prstGeom prst="ellipse">
            <a:avLst/>
          </a:prstGeom>
          <a:solidFill>
            <a:srgbClr val="D17DDF"/>
          </a:solidFill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67DF30-19F8-41AE-AB9F-17B85733C723}"/>
              </a:ext>
            </a:extLst>
          </p:cNvPr>
          <p:cNvGrpSpPr/>
          <p:nvPr/>
        </p:nvGrpSpPr>
        <p:grpSpPr>
          <a:xfrm>
            <a:off x="7970794" y="1495316"/>
            <a:ext cx="3611509" cy="3611509"/>
            <a:chOff x="7970794" y="1495316"/>
            <a:chExt cx="3611509" cy="3611509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1196D1CD-EED1-4E14-9DBA-526C39892F62}"/>
                </a:ext>
              </a:extLst>
            </p:cNvPr>
            <p:cNvSpPr/>
            <p:nvPr/>
          </p:nvSpPr>
          <p:spPr>
            <a:xfrm rot="21067904">
              <a:off x="7970794" y="1495316"/>
              <a:ext cx="3611509" cy="3611509"/>
            </a:xfrm>
            <a:prstGeom prst="arc">
              <a:avLst>
                <a:gd name="adj1" fmla="val 1887733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94C400C-13A9-49F6-856C-3F0164C3F87F}"/>
                </a:ext>
              </a:extLst>
            </p:cNvPr>
            <p:cNvCxnSpPr>
              <a:cxnSpLocks/>
            </p:cNvCxnSpPr>
            <p:nvPr/>
          </p:nvCxnSpPr>
          <p:spPr>
            <a:xfrm rot="21067904" flipH="1" flipV="1">
              <a:off x="10766453" y="1774166"/>
              <a:ext cx="59692" cy="638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8730C5-9FB3-4553-BCBD-8A65A3504635}"/>
                  </a:ext>
                </a:extLst>
              </p:cNvPr>
              <p:cNvSpPr txBox="1"/>
              <p:nvPr/>
            </p:nvSpPr>
            <p:spPr>
              <a:xfrm>
                <a:off x="4755841" y="1542252"/>
                <a:ext cx="6706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8730C5-9FB3-4553-BCBD-8A65A3504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41" y="1542252"/>
                <a:ext cx="67063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E57066-45EF-40BD-AAB3-5865E0ECC92B}"/>
                  </a:ext>
                </a:extLst>
              </p:cNvPr>
              <p:cNvSpPr txBox="1"/>
              <p:nvPr/>
            </p:nvSpPr>
            <p:spPr>
              <a:xfrm>
                <a:off x="3557364" y="312643"/>
                <a:ext cx="682751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E57066-45EF-40BD-AAB3-5865E0EC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64" y="312643"/>
                <a:ext cx="682751" cy="623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3EFBD1F-87E0-42EF-822C-D83FC7C764C9}"/>
                  </a:ext>
                </a:extLst>
              </p:cNvPr>
              <p:cNvSpPr txBox="1"/>
              <p:nvPr/>
            </p:nvSpPr>
            <p:spPr>
              <a:xfrm>
                <a:off x="10661073" y="479686"/>
                <a:ext cx="654475" cy="646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3EFBD1F-87E0-42EF-822C-D83FC7C76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073" y="479686"/>
                <a:ext cx="654475" cy="6466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55DE85-B6B3-4D96-8082-018BB547CABA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3848735" y="1942222"/>
            <a:ext cx="0" cy="14867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EAE1D06-8331-47B4-9942-EE461CFD0E7F}"/>
                  </a:ext>
                </a:extLst>
              </p:cNvPr>
              <p:cNvSpPr txBox="1"/>
              <p:nvPr/>
            </p:nvSpPr>
            <p:spPr>
              <a:xfrm>
                <a:off x="8305603" y="477058"/>
                <a:ext cx="684225" cy="649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EAE1D06-8331-47B4-9942-EE461CFD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603" y="477058"/>
                <a:ext cx="684225" cy="6492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6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0"/>
    </mc:Choice>
    <mc:Fallback xmlns="">
      <p:transition spd="slow" advTm="556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CAB02F-F61E-4F43-87C0-2154C4308D73}"/>
                  </a:ext>
                </a:extLst>
              </p:cNvPr>
              <p:cNvSpPr txBox="1"/>
              <p:nvPr/>
            </p:nvSpPr>
            <p:spPr>
              <a:xfrm>
                <a:off x="3444508" y="1151151"/>
                <a:ext cx="5693738" cy="386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5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1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15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sz="11500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1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1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CAB02F-F61E-4F43-87C0-2154C430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508" y="1151151"/>
                <a:ext cx="5693738" cy="3863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EB2F16-11DA-401F-B160-19A343B084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34200" y="870840"/>
              <a:ext cx="6209640" cy="501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EB2F16-11DA-401F-B160-19A343B084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4840" y="861480"/>
                <a:ext cx="6228360" cy="50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2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940">
        <p:fade/>
      </p:transition>
    </mc:Choice>
    <mc:Fallback xmlns="">
      <p:transition spd="med" advTm="149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-1463188" y="1259738"/>
            <a:ext cx="6322472" cy="65153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-1291731" y="1300258"/>
            <a:ext cx="5914816" cy="6408201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-1518108" y="1551660"/>
            <a:ext cx="6408201" cy="5914816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F9467F-C2CA-4376-90BA-53C8154878CC}"/>
              </a:ext>
            </a:extLst>
          </p:cNvPr>
          <p:cNvCxnSpPr>
            <a:cxnSpLocks/>
          </p:cNvCxnSpPr>
          <p:nvPr/>
        </p:nvCxnSpPr>
        <p:spPr>
          <a:xfrm flipV="1">
            <a:off x="1665900" y="3022347"/>
            <a:ext cx="1495661" cy="14532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F4D02E-B9EC-4BAB-A2A7-FE2824CDCDAF}"/>
              </a:ext>
            </a:extLst>
          </p:cNvPr>
          <p:cNvCxnSpPr>
            <a:cxnSpLocks/>
          </p:cNvCxnSpPr>
          <p:nvPr/>
        </p:nvCxnSpPr>
        <p:spPr>
          <a:xfrm flipV="1">
            <a:off x="1679894" y="3037709"/>
            <a:ext cx="2601802" cy="1479710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CCAFDB-09B7-4601-A72E-824F5D483D0C}"/>
              </a:ext>
            </a:extLst>
          </p:cNvPr>
          <p:cNvCxnSpPr>
            <a:cxnSpLocks/>
          </p:cNvCxnSpPr>
          <p:nvPr/>
        </p:nvCxnSpPr>
        <p:spPr>
          <a:xfrm flipV="1">
            <a:off x="3144268" y="3024734"/>
            <a:ext cx="1133356" cy="529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/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/>
              <p:nvPr/>
            </p:nvSpPr>
            <p:spPr>
              <a:xfrm>
                <a:off x="3325342" y="3467894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342" y="3467894"/>
                <a:ext cx="74257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/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F8E0EF-CCFE-41DA-A336-08474CAA3CE5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79751" cy="1141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F8E0EF-CCFE-41DA-A336-08474CAA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79751" cy="11417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570F07-2F73-452B-9B70-CDDE6BA61A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96720" y="3002400"/>
              <a:ext cx="2040120" cy="288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570F07-2F73-452B-9B70-CDDE6BA61A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87360" y="2993040"/>
                <a:ext cx="2058840" cy="2903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990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78"/>
    </mc:Choice>
    <mc:Fallback xmlns="">
      <p:transition spd="slow" advTm="52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2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-1463188" y="1259738"/>
            <a:ext cx="6322472" cy="65153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-1291731" y="1300258"/>
            <a:ext cx="5914816" cy="6408201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-1518108" y="1551660"/>
            <a:ext cx="6408201" cy="5914816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F9467F-C2CA-4376-90BA-53C8154878CC}"/>
              </a:ext>
            </a:extLst>
          </p:cNvPr>
          <p:cNvCxnSpPr>
            <a:cxnSpLocks/>
          </p:cNvCxnSpPr>
          <p:nvPr/>
        </p:nvCxnSpPr>
        <p:spPr>
          <a:xfrm flipV="1">
            <a:off x="1665900" y="3022347"/>
            <a:ext cx="1495661" cy="14532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F4D02E-B9EC-4BAB-A2A7-FE2824CDCDAF}"/>
              </a:ext>
            </a:extLst>
          </p:cNvPr>
          <p:cNvCxnSpPr>
            <a:cxnSpLocks/>
          </p:cNvCxnSpPr>
          <p:nvPr/>
        </p:nvCxnSpPr>
        <p:spPr>
          <a:xfrm flipV="1">
            <a:off x="1679894" y="3030029"/>
            <a:ext cx="2943191" cy="1487390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CCAFDB-09B7-4601-A72E-824F5D483D0C}"/>
              </a:ext>
            </a:extLst>
          </p:cNvPr>
          <p:cNvCxnSpPr>
            <a:cxnSpLocks/>
          </p:cNvCxnSpPr>
          <p:nvPr/>
        </p:nvCxnSpPr>
        <p:spPr>
          <a:xfrm flipV="1">
            <a:off x="3144268" y="3030029"/>
            <a:ext cx="1519269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/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/>
              <p:nvPr/>
            </p:nvSpPr>
            <p:spPr>
              <a:xfrm>
                <a:off x="3642725" y="3467894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725" y="3467894"/>
                <a:ext cx="74257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/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F8E0EF-CCFE-41DA-A336-08474CAA3CE5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4147354" cy="1141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)−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F8E0EF-CCFE-41DA-A336-08474CAA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4147354" cy="11417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6052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2"/>
    </mc:Choice>
    <mc:Fallback xmlns="">
      <p:transition spd="slow" advTm="7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-1463188" y="1259738"/>
            <a:ext cx="6322472" cy="65153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-1291731" y="1300258"/>
            <a:ext cx="5914816" cy="6408201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-1518108" y="1551660"/>
            <a:ext cx="6408201" cy="5914816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F9467F-C2CA-4376-90BA-53C8154878CC}"/>
              </a:ext>
            </a:extLst>
          </p:cNvPr>
          <p:cNvCxnSpPr>
            <a:cxnSpLocks/>
          </p:cNvCxnSpPr>
          <p:nvPr/>
        </p:nvCxnSpPr>
        <p:spPr>
          <a:xfrm flipV="1">
            <a:off x="1665900" y="3022347"/>
            <a:ext cx="1495661" cy="14532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F4D02E-B9EC-4BAB-A2A7-FE2824CDCDAF}"/>
              </a:ext>
            </a:extLst>
          </p:cNvPr>
          <p:cNvCxnSpPr>
            <a:cxnSpLocks/>
          </p:cNvCxnSpPr>
          <p:nvPr/>
        </p:nvCxnSpPr>
        <p:spPr>
          <a:xfrm flipV="1">
            <a:off x="1679894" y="3030029"/>
            <a:ext cx="2287195" cy="1487390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CCAFDB-09B7-4601-A72E-824F5D483D0C}"/>
              </a:ext>
            </a:extLst>
          </p:cNvPr>
          <p:cNvCxnSpPr>
            <a:cxnSpLocks/>
          </p:cNvCxnSpPr>
          <p:nvPr/>
        </p:nvCxnSpPr>
        <p:spPr>
          <a:xfrm flipV="1">
            <a:off x="3144268" y="3030030"/>
            <a:ext cx="822821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/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/>
              <p:nvPr/>
            </p:nvSpPr>
            <p:spPr>
              <a:xfrm>
                <a:off x="3642725" y="3467894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725" y="3467894"/>
                <a:ext cx="74257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/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F8E0EF-CCFE-41DA-A336-08474CAA3CE5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4208781" cy="1730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)−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F8E0EF-CCFE-41DA-A336-08474CAA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4208781" cy="1730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AB638D-8E2D-4AFE-870D-7AAED3EBB6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13400" y="2617200"/>
              <a:ext cx="1862280" cy="615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AB638D-8E2D-4AFE-870D-7AAED3EBB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4040" y="2607840"/>
                <a:ext cx="1881000" cy="63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23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8"/>
    </mc:Choice>
    <mc:Fallback xmlns="">
      <p:transition spd="slow" advTm="14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-1463188" y="1259738"/>
            <a:ext cx="6322472" cy="65153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-1291731" y="1300258"/>
            <a:ext cx="5914816" cy="6408201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-1518108" y="1551660"/>
            <a:ext cx="6408201" cy="5914816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35" y="3994474"/>
                <a:ext cx="821707" cy="945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94" y="335101"/>
                <a:ext cx="831040" cy="945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F9467F-C2CA-4376-90BA-53C8154878CC}"/>
              </a:ext>
            </a:extLst>
          </p:cNvPr>
          <p:cNvCxnSpPr>
            <a:cxnSpLocks/>
          </p:cNvCxnSpPr>
          <p:nvPr/>
        </p:nvCxnSpPr>
        <p:spPr>
          <a:xfrm flipV="1">
            <a:off x="1665900" y="3022347"/>
            <a:ext cx="1495661" cy="14532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F4D02E-B9EC-4BAB-A2A7-FE2824CDCDAF}"/>
              </a:ext>
            </a:extLst>
          </p:cNvPr>
          <p:cNvCxnSpPr>
            <a:cxnSpLocks/>
          </p:cNvCxnSpPr>
          <p:nvPr/>
        </p:nvCxnSpPr>
        <p:spPr>
          <a:xfrm flipV="1">
            <a:off x="1679894" y="3022347"/>
            <a:ext cx="1962831" cy="1495072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CCAFDB-09B7-4601-A72E-824F5D483D0C}"/>
              </a:ext>
            </a:extLst>
          </p:cNvPr>
          <p:cNvCxnSpPr>
            <a:cxnSpLocks/>
          </p:cNvCxnSpPr>
          <p:nvPr/>
        </p:nvCxnSpPr>
        <p:spPr>
          <a:xfrm flipV="1">
            <a:off x="3144268" y="3022347"/>
            <a:ext cx="498457" cy="7685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/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14" y="3114053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/>
              <p:nvPr/>
            </p:nvSpPr>
            <p:spPr>
              <a:xfrm>
                <a:off x="3223362" y="3467894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362" y="3467894"/>
                <a:ext cx="74257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/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F8E0EF-CCFE-41DA-A336-08474CAA3CE5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4357860" cy="1766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)−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F8E0EF-CCFE-41DA-A336-08474CAA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4357860" cy="17661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BCEA6A-1EF8-4EC5-8AEB-33E4DB7DD6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81560" y="2661840"/>
              <a:ext cx="2136240" cy="531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BCEA6A-1EF8-4EC5-8AEB-33E4DB7DD6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72200" y="2652480"/>
                <a:ext cx="2154960" cy="549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963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1"/>
    </mc:Choice>
    <mc:Fallback xmlns="">
      <p:transition spd="slow" advTm="12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88E38D-2015-4D1A-B19D-E3965493D0D5}"/>
              </a:ext>
            </a:extLst>
          </p:cNvPr>
          <p:cNvGrpSpPr/>
          <p:nvPr/>
        </p:nvGrpSpPr>
        <p:grpSpPr>
          <a:xfrm>
            <a:off x="-1518108" y="335101"/>
            <a:ext cx="7149650" cy="7439997"/>
            <a:chOff x="789664" y="823390"/>
            <a:chExt cx="4420862" cy="460039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1DFA2C5-D957-487B-A697-8AE7EFD2846F}"/>
                </a:ext>
              </a:extLst>
            </p:cNvPr>
            <p:cNvGrpSpPr/>
            <p:nvPr/>
          </p:nvGrpSpPr>
          <p:grpSpPr>
            <a:xfrm>
              <a:off x="823623" y="1395123"/>
              <a:ext cx="3909391" cy="4028660"/>
              <a:chOff x="503583" y="503583"/>
              <a:chExt cx="3909391" cy="402866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338F9E4-5577-4B8F-A125-B2A9AFB1A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95E4EF8-FFC4-448A-B217-03590120A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622E932-9237-41E5-A11C-A906ED3CD5EC}"/>
                </a:ext>
              </a:extLst>
            </p:cNvPr>
            <p:cNvGrpSpPr/>
            <p:nvPr/>
          </p:nvGrpSpPr>
          <p:grpSpPr>
            <a:xfrm>
              <a:off x="929640" y="1420178"/>
              <a:ext cx="3657324" cy="3962400"/>
              <a:chOff x="609600" y="528638"/>
              <a:chExt cx="3657324" cy="39624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9F2069-1C2C-4496-9C55-DBF5A949D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C2F4351-256B-4750-8CF5-58F21FE5D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99439FF-7B3A-4191-A329-2EA174081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2E857C0-47AA-40AA-BEED-2B5CCD1CD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D9DFE-5768-4276-8DEE-CD332E87F826}"/>
                </a:ext>
              </a:extLst>
            </p:cNvPr>
            <p:cNvGrpSpPr/>
            <p:nvPr/>
          </p:nvGrpSpPr>
          <p:grpSpPr>
            <a:xfrm>
              <a:off x="789664" y="1575628"/>
              <a:ext cx="3962400" cy="3657324"/>
              <a:chOff x="469624" y="684088"/>
              <a:chExt cx="3962400" cy="3657324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4C2947E-AFC3-4AB3-B632-DD77EF986A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01F0790-218E-49D8-A371-5C62EA8B6A4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160215D-A24F-4626-B38D-5776B7BB4D5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90FBA30-70CD-4A22-BF5F-9CC78B04A9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/>
                <p:nvPr/>
              </p:nvSpPr>
              <p:spPr>
                <a:xfrm>
                  <a:off x="4702438" y="3086100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438" y="3086100"/>
                  <a:ext cx="50808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/>
                <p:nvPr/>
              </p:nvSpPr>
              <p:spPr>
                <a:xfrm>
                  <a:off x="2524274" y="82339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274" y="823390"/>
                  <a:ext cx="513859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/>
                <p:nvPr/>
              </p:nvSpPr>
              <p:spPr>
                <a:xfrm>
                  <a:off x="2899305" y="2541707"/>
                  <a:ext cx="340691" cy="398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9305" y="2541707"/>
                  <a:ext cx="340691" cy="3986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BF9467F-C2CA-4376-90BA-53C815487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8440" y="2485002"/>
              <a:ext cx="924816" cy="89860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8F4D02E-B9EC-4BAB-A2A7-FE2824CDC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7093" y="2489752"/>
              <a:ext cx="1084474" cy="919702"/>
            </a:xfrm>
            <a:prstGeom prst="straightConnector1">
              <a:avLst/>
            </a:prstGeom>
            <a:ln w="38100">
              <a:solidFill>
                <a:srgbClr val="D17DD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B846387-77A6-49D3-B429-2E70C32B30B0}"/>
                    </a:ext>
                  </a:extLst>
                </p:cNvPr>
                <p:cNvSpPr txBox="1"/>
                <p:nvPr/>
              </p:nvSpPr>
              <p:spPr>
                <a:xfrm>
                  <a:off x="3643191" y="1924925"/>
                  <a:ext cx="930251" cy="398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D17DD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D17DD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D17DD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D17DDF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ac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B846387-77A6-49D3-B429-2E70C32B3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191" y="1924925"/>
                  <a:ext cx="930251" cy="3986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0CCAFDB-09B7-4601-A72E-824F5D483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563" y="2489752"/>
              <a:ext cx="179004" cy="1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CAB02F-F61E-4F43-87C0-2154C4308D73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79751" cy="1141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CAB02F-F61E-4F43-87C0-2154C4308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79751" cy="1141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0A6BA2-4502-40F8-BC38-DDBEA93E11D9}"/>
                  </a:ext>
                </a:extLst>
              </p:cNvPr>
              <p:cNvSpPr txBox="1"/>
              <p:nvPr/>
            </p:nvSpPr>
            <p:spPr>
              <a:xfrm>
                <a:off x="3325342" y="3467894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0A6BA2-4502-40F8-BC38-DDBEA93E1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342" y="3467894"/>
                <a:ext cx="742576" cy="644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3F02D0-6C8B-4E03-8C6B-7BC0736C3EDC}"/>
                  </a:ext>
                </a:extLst>
              </p:cNvPr>
              <p:cNvSpPr txBox="1"/>
              <p:nvPr/>
            </p:nvSpPr>
            <p:spPr>
              <a:xfrm>
                <a:off x="5746739" y="2245199"/>
                <a:ext cx="171918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3F02D0-6C8B-4E03-8C6B-7BC0736C3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39" y="2245199"/>
                <a:ext cx="1719189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D999DD-9B76-494E-B44B-48A0466948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2080" y="1587240"/>
              <a:ext cx="4540320" cy="248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D999DD-9B76-494E-B44B-48A046694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32720" y="1577880"/>
                <a:ext cx="4559040" cy="2505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020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238">
        <p:fade/>
      </p:transition>
    </mc:Choice>
    <mc:Fallback xmlns="">
      <p:transition spd="med" advTm="382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88E38D-2015-4D1A-B19D-E3965493D0D5}"/>
              </a:ext>
            </a:extLst>
          </p:cNvPr>
          <p:cNvGrpSpPr/>
          <p:nvPr/>
        </p:nvGrpSpPr>
        <p:grpSpPr>
          <a:xfrm>
            <a:off x="-1518108" y="335101"/>
            <a:ext cx="7149650" cy="7439997"/>
            <a:chOff x="789664" y="823390"/>
            <a:chExt cx="4420862" cy="460039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1DFA2C5-D957-487B-A697-8AE7EFD2846F}"/>
                </a:ext>
              </a:extLst>
            </p:cNvPr>
            <p:cNvGrpSpPr/>
            <p:nvPr/>
          </p:nvGrpSpPr>
          <p:grpSpPr>
            <a:xfrm>
              <a:off x="823623" y="1395123"/>
              <a:ext cx="3909391" cy="4028660"/>
              <a:chOff x="503583" y="503583"/>
              <a:chExt cx="3909391" cy="402866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338F9E4-5577-4B8F-A125-B2A9AFB1A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95E4EF8-FFC4-448A-B217-03590120A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622E932-9237-41E5-A11C-A906ED3CD5EC}"/>
                </a:ext>
              </a:extLst>
            </p:cNvPr>
            <p:cNvGrpSpPr/>
            <p:nvPr/>
          </p:nvGrpSpPr>
          <p:grpSpPr>
            <a:xfrm>
              <a:off x="929640" y="1420178"/>
              <a:ext cx="3657324" cy="3962400"/>
              <a:chOff x="609600" y="528638"/>
              <a:chExt cx="3657324" cy="39624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9F2069-1C2C-4496-9C55-DBF5A949D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C2F4351-256B-4750-8CF5-58F21FE5D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99439FF-7B3A-4191-A329-2EA174081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2E857C0-47AA-40AA-BEED-2B5CCD1CD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D9DFE-5768-4276-8DEE-CD332E87F826}"/>
                </a:ext>
              </a:extLst>
            </p:cNvPr>
            <p:cNvGrpSpPr/>
            <p:nvPr/>
          </p:nvGrpSpPr>
          <p:grpSpPr>
            <a:xfrm>
              <a:off x="789664" y="1575628"/>
              <a:ext cx="3962400" cy="3657324"/>
              <a:chOff x="469624" y="684088"/>
              <a:chExt cx="3962400" cy="3657324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4C2947E-AFC3-4AB3-B632-DD77EF986A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01F0790-218E-49D8-A371-5C62EA8B6A4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160215D-A24F-4626-B38D-5776B7BB4D5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90FBA30-70CD-4A22-BF5F-9CC78B04A9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/>
                <p:nvPr/>
              </p:nvSpPr>
              <p:spPr>
                <a:xfrm>
                  <a:off x="4702438" y="3086100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438" y="3086100"/>
                  <a:ext cx="508088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/>
                <p:nvPr/>
              </p:nvSpPr>
              <p:spPr>
                <a:xfrm>
                  <a:off x="2524274" y="82339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274" y="823390"/>
                  <a:ext cx="513859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BF9467F-C2CA-4376-90BA-53C815487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8440" y="2485002"/>
              <a:ext cx="924816" cy="89860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8F4D02E-B9EC-4BAB-A2A7-FE2824CDC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7093" y="1693145"/>
              <a:ext cx="905470" cy="1716309"/>
            </a:xfrm>
            <a:prstGeom prst="straightConnector1">
              <a:avLst/>
            </a:prstGeom>
            <a:ln w="38100">
              <a:solidFill>
                <a:srgbClr val="D17DD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0CCAFDB-09B7-4601-A72E-824F5D483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2563" y="1678583"/>
              <a:ext cx="19346" cy="81117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/>
              <p:nvPr/>
            </p:nvSpPr>
            <p:spPr>
              <a:xfrm>
                <a:off x="2500358" y="3574702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CAC484A-9264-4BD6-A590-DE3B8731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358" y="3574702"/>
                <a:ext cx="550983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/>
              <p:nvPr/>
            </p:nvSpPr>
            <p:spPr>
              <a:xfrm>
                <a:off x="1785866" y="2233945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B40A471-1E47-4577-B252-3BDFD27F6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866" y="2233945"/>
                <a:ext cx="742576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/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3F089D4-6061-48F2-8D38-13A7CC31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AEC750-C9A4-4930-9BBA-0CB11FA60D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71360" y="2462400"/>
              <a:ext cx="200160" cy="53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AEC750-C9A4-4930-9BBA-0CB11FA60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2000" y="2453040"/>
                <a:ext cx="218880" cy="5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3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8"/>
    </mc:Choice>
    <mc:Fallback xmlns="">
      <p:transition spd="slow" advTm="10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-1463188" y="1259738"/>
            <a:ext cx="6322472" cy="65153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FD6A67-1C1A-4EBE-AFEA-265B39143681}"/>
              </a:ext>
            </a:extLst>
          </p:cNvPr>
          <p:cNvGrpSpPr/>
          <p:nvPr/>
        </p:nvGrpSpPr>
        <p:grpSpPr>
          <a:xfrm>
            <a:off x="-1518108" y="335101"/>
            <a:ext cx="7149650" cy="7373358"/>
            <a:chOff x="-1518108" y="335101"/>
            <a:chExt cx="7149650" cy="737335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622E932-9237-41E5-A11C-A906ED3CD5EC}"/>
                </a:ext>
              </a:extLst>
            </p:cNvPr>
            <p:cNvGrpSpPr/>
            <p:nvPr/>
          </p:nvGrpSpPr>
          <p:grpSpPr>
            <a:xfrm>
              <a:off x="-1291731" y="1300258"/>
              <a:ext cx="5914816" cy="6408201"/>
              <a:chOff x="609600" y="528638"/>
              <a:chExt cx="3657324" cy="39624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9F2069-1C2C-4496-9C55-DBF5A949D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C2F4351-256B-4750-8CF5-58F21FE5D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99439FF-7B3A-4191-A329-2EA174081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2E857C0-47AA-40AA-BEED-2B5CCD1CD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D9DFE-5768-4276-8DEE-CD332E87F826}"/>
                </a:ext>
              </a:extLst>
            </p:cNvPr>
            <p:cNvGrpSpPr/>
            <p:nvPr/>
          </p:nvGrpSpPr>
          <p:grpSpPr>
            <a:xfrm>
              <a:off x="-1518108" y="1551660"/>
              <a:ext cx="6408201" cy="5914816"/>
              <a:chOff x="469624" y="684088"/>
              <a:chExt cx="3962400" cy="3657324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4C2947E-AFC3-4AB3-B632-DD77EF986A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01F0790-218E-49D8-A371-5C62EA8B6A4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160215D-A24F-4626-B38D-5776B7BB4D5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90FBA30-70CD-4A22-BF5F-9CC78B04A9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/>
                <p:nvPr/>
              </p:nvSpPr>
              <p:spPr>
                <a:xfrm>
                  <a:off x="4809835" y="3994474"/>
                  <a:ext cx="821707" cy="945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9835" y="3994474"/>
                  <a:ext cx="821707" cy="9457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/>
                <p:nvPr/>
              </p:nvSpPr>
              <p:spPr>
                <a:xfrm>
                  <a:off x="1287194" y="335101"/>
                  <a:ext cx="831040" cy="945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7194" y="335101"/>
                  <a:ext cx="831040" cy="9457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EBF6D-2159-48AB-9782-A3CFC34B431E}"/>
                  </a:ext>
                </a:extLst>
              </p:cNvPr>
              <p:cNvSpPr txBox="1"/>
              <p:nvPr/>
            </p:nvSpPr>
            <p:spPr>
              <a:xfrm>
                <a:off x="2500358" y="3574702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0EBF6D-2159-48AB-9782-A3CFC34B4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358" y="3574702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5A439-A697-4414-AE19-76D6C09E0DCD}"/>
                  </a:ext>
                </a:extLst>
              </p:cNvPr>
              <p:cNvSpPr txBox="1"/>
              <p:nvPr/>
            </p:nvSpPr>
            <p:spPr>
              <a:xfrm>
                <a:off x="1957180" y="2345187"/>
                <a:ext cx="742575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B5A439-A697-4414-AE19-76D6C09E0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180" y="2345187"/>
                <a:ext cx="742575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D3CB5-025E-4CD2-8BC8-A64A17877DE2}"/>
                  </a:ext>
                </a:extLst>
              </p:cNvPr>
              <p:cNvSpPr txBox="1"/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2D3CB5-025E-4CD2-8BC8-A64A17877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66" y="2116561"/>
                <a:ext cx="1504451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42E466-76AB-478A-8F95-D3D638A1E14E}"/>
              </a:ext>
            </a:extLst>
          </p:cNvPr>
          <p:cNvCxnSpPr>
            <a:cxnSpLocks/>
          </p:cNvCxnSpPr>
          <p:nvPr/>
        </p:nvCxnSpPr>
        <p:spPr>
          <a:xfrm flipV="1">
            <a:off x="1679894" y="2641600"/>
            <a:ext cx="1464374" cy="1875820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CEE4D2-292B-4FDE-A635-0C5B6AE9016B}"/>
              </a:ext>
            </a:extLst>
          </p:cNvPr>
          <p:cNvCxnSpPr>
            <a:cxnSpLocks/>
          </p:cNvCxnSpPr>
          <p:nvPr/>
        </p:nvCxnSpPr>
        <p:spPr>
          <a:xfrm flipV="1">
            <a:off x="3144268" y="2641600"/>
            <a:ext cx="0" cy="38843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5B7DCA6-3413-429E-BDEE-53B49B2F216D}"/>
              </a:ext>
            </a:extLst>
          </p:cNvPr>
          <p:cNvCxnSpPr>
            <a:cxnSpLocks/>
          </p:cNvCxnSpPr>
          <p:nvPr/>
        </p:nvCxnSpPr>
        <p:spPr>
          <a:xfrm flipV="1">
            <a:off x="1665900" y="3022347"/>
            <a:ext cx="1495661" cy="14532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40C545-6196-4E7B-81FD-4B27C283190E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79751" cy="224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40C545-6196-4E7B-81FD-4B27C2831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79751" cy="2249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88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1">
        <p:fade/>
      </p:transition>
    </mc:Choice>
    <mc:Fallback xmlns="">
      <p:transition spd="med" advTm="7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9503F0-C031-4D4F-AB1F-102CF18FB8AE}"/>
              </a:ext>
            </a:extLst>
          </p:cNvPr>
          <p:cNvGrpSpPr/>
          <p:nvPr/>
        </p:nvGrpSpPr>
        <p:grpSpPr>
          <a:xfrm>
            <a:off x="-2369820" y="1158990"/>
            <a:ext cx="8034020" cy="6781442"/>
            <a:chOff x="7117080" y="1495316"/>
            <a:chExt cx="4559065" cy="38482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06F364-A0FD-45EA-9CBB-004FF683AE59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56" y="340137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EEBAE7-BD1F-4F5F-8FEA-922C92E7BBC6}"/>
                </a:ext>
              </a:extLst>
            </p:cNvPr>
            <p:cNvGrpSpPr/>
            <p:nvPr/>
          </p:nvGrpSpPr>
          <p:grpSpPr>
            <a:xfrm>
              <a:off x="7342285" y="158037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5C671B-57AB-4FE4-B93E-F85F7AFC50A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EC786CF-7188-4368-BCB5-96600F0507D9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D6C422-5375-4D46-9625-25E4395325ED}"/>
                </a:ext>
              </a:extLst>
            </p:cNvPr>
            <p:cNvGrpSpPr/>
            <p:nvPr/>
          </p:nvGrpSpPr>
          <p:grpSpPr>
            <a:xfrm>
              <a:off x="7117080" y="1526293"/>
              <a:ext cx="4063582" cy="3817288"/>
              <a:chOff x="6797040" y="634753"/>
              <a:chExt cx="4063582" cy="381728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6EB4AF0-E24F-4F9B-B1DD-AD41B9571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7ADF25-E62D-4EB0-BF29-AE21BE58A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C5B673-974A-46A5-ACE6-7389C35E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0F3ADC-B49D-47BA-9C48-593D6953A3AF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1EFDCA-D6CA-4576-B167-99D5E6F8DD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4DEE874-A703-4F2A-B70E-70BA9B97470C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/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/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67DF30-19F8-41AE-AB9F-17B85733C723}"/>
                </a:ext>
              </a:extLst>
            </p:cNvPr>
            <p:cNvGrpSpPr/>
            <p:nvPr/>
          </p:nvGrpSpPr>
          <p:grpSpPr>
            <a:xfrm>
              <a:off x="7970794" y="1495316"/>
              <a:ext cx="3611509" cy="3611509"/>
              <a:chOff x="7970794" y="1495316"/>
              <a:chExt cx="3611509" cy="3611509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1196D1CD-EED1-4E14-9DBA-526C39892F62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94C400C-13A9-49F6-856C-3F0164C3F87F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/>
              <p:nvPr/>
            </p:nvSpPr>
            <p:spPr>
              <a:xfrm>
                <a:off x="1060229" y="3138636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29" y="3138636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D6B160-292C-4564-96E7-C67D08D8DFF4}"/>
              </a:ext>
            </a:extLst>
          </p:cNvPr>
          <p:cNvCxnSpPr>
            <a:cxnSpLocks/>
          </p:cNvCxnSpPr>
          <p:nvPr/>
        </p:nvCxnSpPr>
        <p:spPr>
          <a:xfrm flipV="1">
            <a:off x="1256055" y="3199883"/>
            <a:ext cx="863650" cy="13229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BEACF1-A4E4-43FD-8D0C-F4F7AD009AC4}"/>
              </a:ext>
            </a:extLst>
          </p:cNvPr>
          <p:cNvCxnSpPr>
            <a:cxnSpLocks/>
          </p:cNvCxnSpPr>
          <p:nvPr/>
        </p:nvCxnSpPr>
        <p:spPr>
          <a:xfrm flipV="1">
            <a:off x="1304023" y="2095939"/>
            <a:ext cx="1572922" cy="2441619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/>
              <p:nvPr/>
            </p:nvSpPr>
            <p:spPr>
              <a:xfrm>
                <a:off x="2366273" y="2916591"/>
                <a:ext cx="742575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273" y="2916591"/>
                <a:ext cx="742575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81FF2F2-DB3D-4F50-9019-BE86DFDCE8C0}"/>
              </a:ext>
            </a:extLst>
          </p:cNvPr>
          <p:cNvCxnSpPr>
            <a:cxnSpLocks/>
          </p:cNvCxnSpPr>
          <p:nvPr/>
        </p:nvCxnSpPr>
        <p:spPr>
          <a:xfrm flipV="1">
            <a:off x="2090484" y="2073806"/>
            <a:ext cx="730006" cy="11396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74E72C-20F2-4B41-9DA7-F38998E3D819}"/>
                  </a:ext>
                </a:extLst>
              </p:cNvPr>
              <p:cNvSpPr txBox="1"/>
              <p:nvPr/>
            </p:nvSpPr>
            <p:spPr>
              <a:xfrm>
                <a:off x="835953" y="2252628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74E72C-20F2-4B41-9DA7-F38998E3D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3" y="2252628"/>
                <a:ext cx="1504451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CBF807-677D-413F-920F-8D7F455A3B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03359" y="3201119"/>
              <a:ext cx="2" cy="2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CBF807-677D-413F-920F-8D7F455A3B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3359" y="320111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525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72"/>
    </mc:Choice>
    <mc:Fallback xmlns="">
      <p:transition spd="slow" advTm="23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0"/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6ECE42-069E-4E7A-B50A-20BC0866DA54}"/>
              </a:ext>
            </a:extLst>
          </p:cNvPr>
          <p:cNvSpPr/>
          <p:nvPr/>
        </p:nvSpPr>
        <p:spPr>
          <a:xfrm>
            <a:off x="0" y="0"/>
            <a:ext cx="12554857" cy="7068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DA29030-391A-431B-82F9-65E883BEB0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4212805"/>
                  </p:ext>
                </p:extLst>
              </p:nvPr>
            </p:nvGraphicFramePr>
            <p:xfrm>
              <a:off x="4774909" y="81037"/>
              <a:ext cx="5762110" cy="66959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62110" cy="6695926"/>
                    </a:xfrm>
                    <a:prstGeom prst="rect">
                      <a:avLst/>
                    </a:prstGeom>
                  </am3d:spPr>
                  <am3d:camera>
                    <am3d:pos x="0" y="0" z="66031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0631" d="1000000"/>
                    <am3d:preTrans dx="0" dy="0" dz="481012"/>
                    <am3d:scale>
                      <am3d:sx n="1000000" d="1000000"/>
                      <am3d:sy n="1000000" d="1000000"/>
                      <am3d:sz n="1000000" d="1000000"/>
                    </am3d:scale>
                    <am3d:rot ax="1295908" ay="1953818" az="7217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09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DA29030-391A-431B-82F9-65E883BEB0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4909" y="81037"/>
                <a:ext cx="5762110" cy="66959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19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48">
        <p159:morph option="byObject"/>
      </p:transition>
    </mc:Choice>
    <mc:Fallback xmlns="">
      <p:transition spd="slow" advTm="648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9503F0-C031-4D4F-AB1F-102CF18FB8AE}"/>
              </a:ext>
            </a:extLst>
          </p:cNvPr>
          <p:cNvGrpSpPr/>
          <p:nvPr/>
        </p:nvGrpSpPr>
        <p:grpSpPr>
          <a:xfrm>
            <a:off x="-2369820" y="1158990"/>
            <a:ext cx="8034020" cy="6781442"/>
            <a:chOff x="7117080" y="1495316"/>
            <a:chExt cx="4559065" cy="38482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06F364-A0FD-45EA-9CBB-004FF683AE59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56" y="340137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EEBAE7-BD1F-4F5F-8FEA-922C92E7BBC6}"/>
                </a:ext>
              </a:extLst>
            </p:cNvPr>
            <p:cNvGrpSpPr/>
            <p:nvPr/>
          </p:nvGrpSpPr>
          <p:grpSpPr>
            <a:xfrm>
              <a:off x="7342285" y="158037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5C671B-57AB-4FE4-B93E-F85F7AFC50A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EC786CF-7188-4368-BCB5-96600F0507D9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D6C422-5375-4D46-9625-25E4395325ED}"/>
                </a:ext>
              </a:extLst>
            </p:cNvPr>
            <p:cNvGrpSpPr/>
            <p:nvPr/>
          </p:nvGrpSpPr>
          <p:grpSpPr>
            <a:xfrm>
              <a:off x="7117080" y="1526293"/>
              <a:ext cx="4063582" cy="3817288"/>
              <a:chOff x="6797040" y="634753"/>
              <a:chExt cx="4063582" cy="381728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6EB4AF0-E24F-4F9B-B1DD-AD41B9571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7ADF25-E62D-4EB0-BF29-AE21BE58A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C5B673-974A-46A5-ACE6-7389C35E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0F3ADC-B49D-47BA-9C48-593D6953A3AF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1EFDCA-D6CA-4576-B167-99D5E6F8DD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4DEE874-A703-4F2A-B70E-70BA9B97470C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/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/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67DF30-19F8-41AE-AB9F-17B85733C723}"/>
                </a:ext>
              </a:extLst>
            </p:cNvPr>
            <p:cNvGrpSpPr/>
            <p:nvPr/>
          </p:nvGrpSpPr>
          <p:grpSpPr>
            <a:xfrm>
              <a:off x="7970794" y="1495316"/>
              <a:ext cx="3611509" cy="3611509"/>
              <a:chOff x="7970794" y="1495316"/>
              <a:chExt cx="3611509" cy="3611509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1196D1CD-EED1-4E14-9DBA-526C39892F62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94C400C-13A9-49F6-856C-3F0164C3F87F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/>
              <p:nvPr/>
            </p:nvSpPr>
            <p:spPr>
              <a:xfrm>
                <a:off x="1060229" y="3138636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29" y="3138636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D6B160-292C-4564-96E7-C67D08D8DFF4}"/>
              </a:ext>
            </a:extLst>
          </p:cNvPr>
          <p:cNvCxnSpPr>
            <a:cxnSpLocks/>
          </p:cNvCxnSpPr>
          <p:nvPr/>
        </p:nvCxnSpPr>
        <p:spPr>
          <a:xfrm flipV="1">
            <a:off x="1256055" y="3199883"/>
            <a:ext cx="863650" cy="13229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BEACF1-A4E4-43FD-8D0C-F4F7AD009AC4}"/>
              </a:ext>
            </a:extLst>
          </p:cNvPr>
          <p:cNvCxnSpPr>
            <a:cxnSpLocks/>
          </p:cNvCxnSpPr>
          <p:nvPr/>
        </p:nvCxnSpPr>
        <p:spPr>
          <a:xfrm flipV="1">
            <a:off x="1304023" y="2814455"/>
            <a:ext cx="1110045" cy="1723104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/>
              <p:nvPr/>
            </p:nvSpPr>
            <p:spPr>
              <a:xfrm>
                <a:off x="2117109" y="3336383"/>
                <a:ext cx="742575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09" y="3336383"/>
                <a:ext cx="742575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81FF2F2-DB3D-4F50-9019-BE86DFDCE8C0}"/>
              </a:ext>
            </a:extLst>
          </p:cNvPr>
          <p:cNvCxnSpPr>
            <a:cxnSpLocks/>
          </p:cNvCxnSpPr>
          <p:nvPr/>
        </p:nvCxnSpPr>
        <p:spPr>
          <a:xfrm flipV="1">
            <a:off x="2090484" y="2804013"/>
            <a:ext cx="262275" cy="40945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B8B47F-6781-45C0-AA35-CD067CFD22C6}"/>
                  </a:ext>
                </a:extLst>
              </p:cNvPr>
              <p:cNvSpPr txBox="1"/>
              <p:nvPr/>
            </p:nvSpPr>
            <p:spPr>
              <a:xfrm>
                <a:off x="835953" y="2252628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B8B47F-6781-45C0-AA35-CD067CFD2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3" y="2252628"/>
                <a:ext cx="1504451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6610CC-957C-4DC9-B5F5-96185DC681BD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79751" cy="212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6610CC-957C-4DC9-B5F5-96185DC6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79751" cy="21266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FDC011-A33A-4F60-B3D5-D5E64ECC55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17160" y="1145160"/>
              <a:ext cx="4180680" cy="2087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FDC011-A33A-4F60-B3D5-D5E64ECC55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7800" y="1135800"/>
                <a:ext cx="4199400" cy="210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6152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634">
        <p159:morph option="byObject"/>
      </p:transition>
    </mc:Choice>
    <mc:Fallback xmlns="">
      <p:transition spd="slow" advTm="216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9503F0-C031-4D4F-AB1F-102CF18FB8AE}"/>
              </a:ext>
            </a:extLst>
          </p:cNvPr>
          <p:cNvGrpSpPr/>
          <p:nvPr/>
        </p:nvGrpSpPr>
        <p:grpSpPr>
          <a:xfrm>
            <a:off x="-2369820" y="1158990"/>
            <a:ext cx="8034020" cy="6781442"/>
            <a:chOff x="7117080" y="1495316"/>
            <a:chExt cx="4559065" cy="38482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06F364-A0FD-45EA-9CBB-004FF683AE59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56" y="340137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EEBAE7-BD1F-4F5F-8FEA-922C92E7BBC6}"/>
                </a:ext>
              </a:extLst>
            </p:cNvPr>
            <p:cNvGrpSpPr/>
            <p:nvPr/>
          </p:nvGrpSpPr>
          <p:grpSpPr>
            <a:xfrm>
              <a:off x="7342285" y="158037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5C671B-57AB-4FE4-B93E-F85F7AFC50A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EC786CF-7188-4368-BCB5-96600F0507D9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D6C422-5375-4D46-9625-25E4395325ED}"/>
                </a:ext>
              </a:extLst>
            </p:cNvPr>
            <p:cNvGrpSpPr/>
            <p:nvPr/>
          </p:nvGrpSpPr>
          <p:grpSpPr>
            <a:xfrm>
              <a:off x="7117080" y="1526293"/>
              <a:ext cx="4063582" cy="3817288"/>
              <a:chOff x="6797040" y="634753"/>
              <a:chExt cx="4063582" cy="381728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6EB4AF0-E24F-4F9B-B1DD-AD41B9571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7ADF25-E62D-4EB0-BF29-AE21BE58A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C5B673-974A-46A5-ACE6-7389C35E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0F3ADC-B49D-47BA-9C48-593D6953A3AF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1EFDCA-D6CA-4576-B167-99D5E6F8DD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4DEE874-A703-4F2A-B70E-70BA9B97470C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/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/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67DF30-19F8-41AE-AB9F-17B85733C723}"/>
                </a:ext>
              </a:extLst>
            </p:cNvPr>
            <p:cNvGrpSpPr/>
            <p:nvPr/>
          </p:nvGrpSpPr>
          <p:grpSpPr>
            <a:xfrm>
              <a:off x="7970794" y="1495316"/>
              <a:ext cx="3611509" cy="3611509"/>
              <a:chOff x="7970794" y="1495316"/>
              <a:chExt cx="3611509" cy="3611509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1196D1CD-EED1-4E14-9DBA-526C39892F62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94C400C-13A9-49F6-856C-3F0164C3F87F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81FF2F2-DB3D-4F50-9019-BE86DFDCE8C0}"/>
              </a:ext>
            </a:extLst>
          </p:cNvPr>
          <p:cNvCxnSpPr>
            <a:cxnSpLocks/>
          </p:cNvCxnSpPr>
          <p:nvPr/>
        </p:nvCxnSpPr>
        <p:spPr>
          <a:xfrm flipV="1">
            <a:off x="2090484" y="1770293"/>
            <a:ext cx="957516" cy="14431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6610CC-957C-4DC9-B5F5-96185DC681BD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79751" cy="212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6610CC-957C-4DC9-B5F5-96185DC6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79751" cy="2126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436812-2D57-4BEE-9878-2BCA75E0BD3C}"/>
              </a:ext>
            </a:extLst>
          </p:cNvPr>
          <p:cNvCxnSpPr>
            <a:cxnSpLocks/>
          </p:cNvCxnSpPr>
          <p:nvPr/>
        </p:nvCxnSpPr>
        <p:spPr>
          <a:xfrm flipH="1" flipV="1">
            <a:off x="965923" y="1248688"/>
            <a:ext cx="130422" cy="16597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FA6C83-FAF8-4967-B203-E07B37D1082A}"/>
              </a:ext>
            </a:extLst>
          </p:cNvPr>
          <p:cNvCxnSpPr>
            <a:cxnSpLocks/>
          </p:cNvCxnSpPr>
          <p:nvPr/>
        </p:nvCxnSpPr>
        <p:spPr>
          <a:xfrm rot="2358825" flipV="1">
            <a:off x="3157278" y="3099406"/>
            <a:ext cx="957516" cy="14431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0A1E7C-C8E4-4EF8-B655-DB5BCC219A57}"/>
                  </a:ext>
                </a:extLst>
              </p:cNvPr>
              <p:cNvSpPr txBox="1"/>
              <p:nvPr/>
            </p:nvSpPr>
            <p:spPr>
              <a:xfrm>
                <a:off x="3526799" y="3849092"/>
                <a:ext cx="6544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0A1E7C-C8E4-4EF8-B655-DB5BCC21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99" y="3849092"/>
                <a:ext cx="65447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04615E-3158-464F-9D93-D7679FD400C9}"/>
                  </a:ext>
                </a:extLst>
              </p:cNvPr>
              <p:cNvSpPr txBox="1"/>
              <p:nvPr/>
            </p:nvSpPr>
            <p:spPr>
              <a:xfrm>
                <a:off x="2705912" y="2495544"/>
                <a:ext cx="6544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04615E-3158-464F-9D93-D7679FD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912" y="2495544"/>
                <a:ext cx="65447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8E3808-5974-4915-8762-E9A1B1000597}"/>
                  </a:ext>
                </a:extLst>
              </p:cNvPr>
              <p:cNvSpPr txBox="1"/>
              <p:nvPr/>
            </p:nvSpPr>
            <p:spPr>
              <a:xfrm>
                <a:off x="1141180" y="1855492"/>
                <a:ext cx="6544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8E3808-5974-4915-8762-E9A1B1000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80" y="1855492"/>
                <a:ext cx="65447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5C6F17-ABF2-4E04-8225-11D9677C9A0E}"/>
              </a:ext>
            </a:extLst>
          </p:cNvPr>
          <p:cNvCxnSpPr>
            <a:cxnSpLocks/>
          </p:cNvCxnSpPr>
          <p:nvPr/>
        </p:nvCxnSpPr>
        <p:spPr>
          <a:xfrm>
            <a:off x="2543198" y="5485309"/>
            <a:ext cx="1430968" cy="784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5BD305E-597C-46F5-8EBE-86F5C8D76653}"/>
                  </a:ext>
                </a:extLst>
              </p:cNvPr>
              <p:cNvSpPr txBox="1"/>
              <p:nvPr/>
            </p:nvSpPr>
            <p:spPr>
              <a:xfrm>
                <a:off x="2737561" y="5964607"/>
                <a:ext cx="6544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5BD305E-597C-46F5-8EBE-86F5C8D76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61" y="5964607"/>
                <a:ext cx="65447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BDB306-0C14-44D9-94F1-3B205BC1E2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5760" y="1544760"/>
              <a:ext cx="2660760" cy="4020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BDB306-0C14-44D9-94F1-3B205BC1E2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6400" y="1535400"/>
                <a:ext cx="2679480" cy="40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47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2"/>
    </mc:Choice>
    <mc:Fallback xmlns="">
      <p:transition spd="slow" advTm="8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9503F0-C031-4D4F-AB1F-102CF18FB8AE}"/>
              </a:ext>
            </a:extLst>
          </p:cNvPr>
          <p:cNvGrpSpPr/>
          <p:nvPr/>
        </p:nvGrpSpPr>
        <p:grpSpPr>
          <a:xfrm>
            <a:off x="-2369820" y="1158990"/>
            <a:ext cx="8034020" cy="6781442"/>
            <a:chOff x="7117080" y="1495316"/>
            <a:chExt cx="4559065" cy="38482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06F364-A0FD-45EA-9CBB-004FF683AE59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56" y="340137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EEBAE7-BD1F-4F5F-8FEA-922C92E7BBC6}"/>
                </a:ext>
              </a:extLst>
            </p:cNvPr>
            <p:cNvGrpSpPr/>
            <p:nvPr/>
          </p:nvGrpSpPr>
          <p:grpSpPr>
            <a:xfrm>
              <a:off x="7342285" y="158037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5C671B-57AB-4FE4-B93E-F85F7AFC50A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EC786CF-7188-4368-BCB5-96600F0507D9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D6C422-5375-4D46-9625-25E4395325ED}"/>
                </a:ext>
              </a:extLst>
            </p:cNvPr>
            <p:cNvGrpSpPr/>
            <p:nvPr/>
          </p:nvGrpSpPr>
          <p:grpSpPr>
            <a:xfrm>
              <a:off x="7117080" y="1526293"/>
              <a:ext cx="4063582" cy="3817288"/>
              <a:chOff x="6797040" y="634753"/>
              <a:chExt cx="4063582" cy="381728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6EB4AF0-E24F-4F9B-B1DD-AD41B9571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7ADF25-E62D-4EB0-BF29-AE21BE58A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C5B673-974A-46A5-ACE6-7389C35E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0F3ADC-B49D-47BA-9C48-593D6953A3AF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1EFDCA-D6CA-4576-B167-99D5E6F8DD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4DEE874-A703-4F2A-B70E-70BA9B97470C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/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/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67DF30-19F8-41AE-AB9F-17B85733C723}"/>
                </a:ext>
              </a:extLst>
            </p:cNvPr>
            <p:cNvGrpSpPr/>
            <p:nvPr/>
          </p:nvGrpSpPr>
          <p:grpSpPr>
            <a:xfrm>
              <a:off x="7970794" y="1495316"/>
              <a:ext cx="3611509" cy="3611509"/>
              <a:chOff x="7970794" y="1495316"/>
              <a:chExt cx="3611509" cy="3611509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1196D1CD-EED1-4E14-9DBA-526C39892F62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94C400C-13A9-49F6-856C-3F0164C3F87F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/>
              <p:nvPr/>
            </p:nvSpPr>
            <p:spPr>
              <a:xfrm>
                <a:off x="1766726" y="3719469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26" y="3719469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BEACF1-A4E4-43FD-8D0C-F4F7AD009AC4}"/>
              </a:ext>
            </a:extLst>
          </p:cNvPr>
          <p:cNvCxnSpPr>
            <a:cxnSpLocks/>
          </p:cNvCxnSpPr>
          <p:nvPr/>
        </p:nvCxnSpPr>
        <p:spPr>
          <a:xfrm flipH="1" flipV="1">
            <a:off x="556261" y="3025141"/>
            <a:ext cx="697546" cy="1513607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/>
              <p:nvPr/>
            </p:nvSpPr>
            <p:spPr>
              <a:xfrm>
                <a:off x="106868" y="3491027"/>
                <a:ext cx="742575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8" y="3491027"/>
                <a:ext cx="742575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81FF2F2-DB3D-4F50-9019-BE86DFDCE8C0}"/>
              </a:ext>
            </a:extLst>
          </p:cNvPr>
          <p:cNvCxnSpPr>
            <a:cxnSpLocks/>
          </p:cNvCxnSpPr>
          <p:nvPr/>
        </p:nvCxnSpPr>
        <p:spPr>
          <a:xfrm flipH="1" flipV="1">
            <a:off x="556260" y="3025140"/>
            <a:ext cx="1568514" cy="1443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74E72C-20F2-4B41-9DA7-F38998E3D819}"/>
                  </a:ext>
                </a:extLst>
              </p:cNvPr>
              <p:cNvSpPr txBox="1"/>
              <p:nvPr/>
            </p:nvSpPr>
            <p:spPr>
              <a:xfrm>
                <a:off x="835953" y="2252628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74E72C-20F2-4B41-9DA7-F38998E3D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3" y="2252628"/>
                <a:ext cx="1504451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614DE9-1B72-45DA-B13B-154DCC728690}"/>
              </a:ext>
            </a:extLst>
          </p:cNvPr>
          <p:cNvCxnSpPr>
            <a:cxnSpLocks/>
          </p:cNvCxnSpPr>
          <p:nvPr/>
        </p:nvCxnSpPr>
        <p:spPr>
          <a:xfrm flipV="1">
            <a:off x="1261124" y="3151874"/>
            <a:ext cx="863650" cy="13229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DD0254-63B4-403F-8060-CA5D327D02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05179" y="3400559"/>
              <a:ext cx="2" cy="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DD0254-63B4-403F-8060-CA5D327D02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5179" y="340055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684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5"/>
    </mc:Choice>
    <mc:Fallback xmlns="">
      <p:transition spd="slow" advTm="20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0"/>
      <p:bldP spid="7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9503F0-C031-4D4F-AB1F-102CF18FB8AE}"/>
              </a:ext>
            </a:extLst>
          </p:cNvPr>
          <p:cNvGrpSpPr/>
          <p:nvPr/>
        </p:nvGrpSpPr>
        <p:grpSpPr>
          <a:xfrm>
            <a:off x="-2369820" y="1158990"/>
            <a:ext cx="8034020" cy="6781442"/>
            <a:chOff x="7117080" y="1495316"/>
            <a:chExt cx="4559065" cy="38482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06F364-A0FD-45EA-9CBB-004FF683AE59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56" y="340137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EEBAE7-BD1F-4F5F-8FEA-922C92E7BBC6}"/>
                </a:ext>
              </a:extLst>
            </p:cNvPr>
            <p:cNvGrpSpPr/>
            <p:nvPr/>
          </p:nvGrpSpPr>
          <p:grpSpPr>
            <a:xfrm>
              <a:off x="7342285" y="158037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5C671B-57AB-4FE4-B93E-F85F7AFC50A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EC786CF-7188-4368-BCB5-96600F0507D9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D6C422-5375-4D46-9625-25E4395325ED}"/>
                </a:ext>
              </a:extLst>
            </p:cNvPr>
            <p:cNvGrpSpPr/>
            <p:nvPr/>
          </p:nvGrpSpPr>
          <p:grpSpPr>
            <a:xfrm>
              <a:off x="7117080" y="1526293"/>
              <a:ext cx="4063582" cy="3817288"/>
              <a:chOff x="6797040" y="634753"/>
              <a:chExt cx="4063582" cy="381728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6EB4AF0-E24F-4F9B-B1DD-AD41B9571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7ADF25-E62D-4EB0-BF29-AE21BE58A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C5B673-974A-46A5-ACE6-7389C35E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0F3ADC-B49D-47BA-9C48-593D6953A3AF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1EFDCA-D6CA-4576-B167-99D5E6F8DD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4DEE874-A703-4F2A-B70E-70BA9B97470C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/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/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67DF30-19F8-41AE-AB9F-17B85733C723}"/>
                </a:ext>
              </a:extLst>
            </p:cNvPr>
            <p:cNvGrpSpPr/>
            <p:nvPr/>
          </p:nvGrpSpPr>
          <p:grpSpPr>
            <a:xfrm>
              <a:off x="7970794" y="1495316"/>
              <a:ext cx="3611509" cy="3611509"/>
              <a:chOff x="7970794" y="1495316"/>
              <a:chExt cx="3611509" cy="3611509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1196D1CD-EED1-4E14-9DBA-526C39892F62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94C400C-13A9-49F6-856C-3F0164C3F87F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/>
              <p:nvPr/>
            </p:nvSpPr>
            <p:spPr>
              <a:xfrm>
                <a:off x="1766726" y="3719469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26" y="3719469"/>
                <a:ext cx="550983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D6B160-292C-4564-96E7-C67D08D8DFF4}"/>
              </a:ext>
            </a:extLst>
          </p:cNvPr>
          <p:cNvCxnSpPr>
            <a:cxnSpLocks/>
          </p:cNvCxnSpPr>
          <p:nvPr/>
        </p:nvCxnSpPr>
        <p:spPr>
          <a:xfrm flipV="1">
            <a:off x="1261124" y="3151874"/>
            <a:ext cx="863650" cy="13229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BEACF1-A4E4-43FD-8D0C-F4F7AD009AC4}"/>
              </a:ext>
            </a:extLst>
          </p:cNvPr>
          <p:cNvCxnSpPr>
            <a:cxnSpLocks/>
          </p:cNvCxnSpPr>
          <p:nvPr/>
        </p:nvCxnSpPr>
        <p:spPr>
          <a:xfrm flipV="1">
            <a:off x="1253807" y="3025140"/>
            <a:ext cx="658813" cy="1513609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/>
              <p:nvPr/>
            </p:nvSpPr>
            <p:spPr>
              <a:xfrm>
                <a:off x="928829" y="3107142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9" y="3107142"/>
                <a:ext cx="742576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81FF2F2-DB3D-4F50-9019-BE86DFDCE8C0}"/>
              </a:ext>
            </a:extLst>
          </p:cNvPr>
          <p:cNvCxnSpPr>
            <a:cxnSpLocks/>
          </p:cNvCxnSpPr>
          <p:nvPr/>
        </p:nvCxnSpPr>
        <p:spPr>
          <a:xfrm flipH="1" flipV="1">
            <a:off x="1912620" y="3025140"/>
            <a:ext cx="207086" cy="1466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74E72C-20F2-4B41-9DA7-F38998E3D819}"/>
                  </a:ext>
                </a:extLst>
              </p:cNvPr>
              <p:cNvSpPr txBox="1"/>
              <p:nvPr/>
            </p:nvSpPr>
            <p:spPr>
              <a:xfrm>
                <a:off x="1564489" y="2272396"/>
                <a:ext cx="1504451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74E72C-20F2-4B41-9DA7-F38998E3D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89" y="2272396"/>
                <a:ext cx="1504451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E03C9B-F89C-40C8-BA3A-DD2C2DA5D47D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41407" cy="21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E03C9B-F89C-40C8-BA3A-DD2C2DA5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41407" cy="21707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D0979B-B433-4B18-930F-B96520194D3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1640" y="2023200"/>
              <a:ext cx="6613200" cy="1902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D0979B-B433-4B18-930F-B96520194D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280" y="2013840"/>
                <a:ext cx="6631920" cy="1921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920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88">
        <p:fade/>
      </p:transition>
    </mc:Choice>
    <mc:Fallback xmlns="">
      <p:transition spd="med" advTm="200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9503F0-C031-4D4F-AB1F-102CF18FB8AE}"/>
              </a:ext>
            </a:extLst>
          </p:cNvPr>
          <p:cNvGrpSpPr/>
          <p:nvPr/>
        </p:nvGrpSpPr>
        <p:grpSpPr>
          <a:xfrm>
            <a:off x="-2369820" y="1158990"/>
            <a:ext cx="8034020" cy="6781442"/>
            <a:chOff x="7117080" y="1495316"/>
            <a:chExt cx="4559065" cy="38482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06F364-A0FD-45EA-9CBB-004FF683AE59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56" y="340137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EEBAE7-BD1F-4F5F-8FEA-922C92E7BBC6}"/>
                </a:ext>
              </a:extLst>
            </p:cNvPr>
            <p:cNvGrpSpPr/>
            <p:nvPr/>
          </p:nvGrpSpPr>
          <p:grpSpPr>
            <a:xfrm>
              <a:off x="7342285" y="158037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5C671B-57AB-4FE4-B93E-F85F7AFC50A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EC786CF-7188-4368-BCB5-96600F0507D9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D6C422-5375-4D46-9625-25E4395325ED}"/>
                </a:ext>
              </a:extLst>
            </p:cNvPr>
            <p:cNvGrpSpPr/>
            <p:nvPr/>
          </p:nvGrpSpPr>
          <p:grpSpPr>
            <a:xfrm>
              <a:off x="7117080" y="1526293"/>
              <a:ext cx="4063582" cy="3817288"/>
              <a:chOff x="6797040" y="634753"/>
              <a:chExt cx="4063582" cy="381728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6EB4AF0-E24F-4F9B-B1DD-AD41B9571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7ADF25-E62D-4EB0-BF29-AE21BE58A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C5B673-974A-46A5-ACE6-7389C35E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0F3ADC-B49D-47BA-9C48-593D6953A3AF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1EFDCA-D6CA-4576-B167-99D5E6F8DD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4DEE874-A703-4F2A-B70E-70BA9B97470C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/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/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67DF30-19F8-41AE-AB9F-17B85733C723}"/>
                </a:ext>
              </a:extLst>
            </p:cNvPr>
            <p:cNvGrpSpPr/>
            <p:nvPr/>
          </p:nvGrpSpPr>
          <p:grpSpPr>
            <a:xfrm>
              <a:off x="7970794" y="1495316"/>
              <a:ext cx="3611509" cy="3611509"/>
              <a:chOff x="7970794" y="1495316"/>
              <a:chExt cx="3611509" cy="3611509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1196D1CD-EED1-4E14-9DBA-526C39892F62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94C400C-13A9-49F6-856C-3F0164C3F87F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/>
              <p:nvPr/>
            </p:nvSpPr>
            <p:spPr>
              <a:xfrm>
                <a:off x="1766726" y="3719469"/>
                <a:ext cx="550983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089A25A-0E9B-4A73-9981-F2FDB6807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26" y="3719469"/>
                <a:ext cx="550983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D6B160-292C-4564-96E7-C67D08D8DFF4}"/>
              </a:ext>
            </a:extLst>
          </p:cNvPr>
          <p:cNvCxnSpPr>
            <a:cxnSpLocks/>
          </p:cNvCxnSpPr>
          <p:nvPr/>
        </p:nvCxnSpPr>
        <p:spPr>
          <a:xfrm flipV="1">
            <a:off x="1261124" y="3151874"/>
            <a:ext cx="863650" cy="132297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BEACF1-A4E4-43FD-8D0C-F4F7AD009AC4}"/>
              </a:ext>
            </a:extLst>
          </p:cNvPr>
          <p:cNvCxnSpPr>
            <a:cxnSpLocks/>
          </p:cNvCxnSpPr>
          <p:nvPr/>
        </p:nvCxnSpPr>
        <p:spPr>
          <a:xfrm flipV="1">
            <a:off x="1253807" y="3025140"/>
            <a:ext cx="658813" cy="1513609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/>
              <p:nvPr/>
            </p:nvSpPr>
            <p:spPr>
              <a:xfrm>
                <a:off x="928829" y="3071774"/>
                <a:ext cx="742576" cy="64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D17DD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D17DD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BF1FA9-A046-4EE5-971E-D46B19425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29" y="3071774"/>
                <a:ext cx="742576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81FF2F2-DB3D-4F50-9019-BE86DFDCE8C0}"/>
              </a:ext>
            </a:extLst>
          </p:cNvPr>
          <p:cNvCxnSpPr>
            <a:cxnSpLocks/>
          </p:cNvCxnSpPr>
          <p:nvPr/>
        </p:nvCxnSpPr>
        <p:spPr>
          <a:xfrm flipH="1" flipV="1">
            <a:off x="1912620" y="3025140"/>
            <a:ext cx="207086" cy="1466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45D2F0-2E2C-448B-AB08-5175152FBB84}"/>
              </a:ext>
            </a:extLst>
          </p:cNvPr>
          <p:cNvCxnSpPr>
            <a:cxnSpLocks/>
          </p:cNvCxnSpPr>
          <p:nvPr/>
        </p:nvCxnSpPr>
        <p:spPr>
          <a:xfrm flipV="1">
            <a:off x="1266503" y="1828800"/>
            <a:ext cx="1732125" cy="26533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DD982B-E829-45FF-8717-BE86959A8C3D}"/>
              </a:ext>
            </a:extLst>
          </p:cNvPr>
          <p:cNvCxnSpPr>
            <a:cxnSpLocks/>
          </p:cNvCxnSpPr>
          <p:nvPr/>
        </p:nvCxnSpPr>
        <p:spPr>
          <a:xfrm flipV="1">
            <a:off x="1261434" y="1579047"/>
            <a:ext cx="1288239" cy="2959702"/>
          </a:xfrm>
          <a:prstGeom prst="straightConnector1">
            <a:avLst/>
          </a:prstGeom>
          <a:ln w="38100">
            <a:solidFill>
              <a:srgbClr val="D17D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5870B9-8568-4629-93CD-3007C0926117}"/>
              </a:ext>
            </a:extLst>
          </p:cNvPr>
          <p:cNvCxnSpPr>
            <a:cxnSpLocks/>
          </p:cNvCxnSpPr>
          <p:nvPr/>
        </p:nvCxnSpPr>
        <p:spPr>
          <a:xfrm flipH="1" flipV="1">
            <a:off x="2549673" y="1579047"/>
            <a:ext cx="455187" cy="2628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CA08A5-7B3E-4A9D-946B-8A7776587A6A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41407" cy="21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CA08A5-7B3E-4A9D-946B-8A7776587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41407" cy="21707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27DE5A-970F-40A9-8FC7-EBADF71A41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6800" y="441720"/>
              <a:ext cx="2626920" cy="2743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27DE5A-970F-40A9-8FC7-EBADF71A41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440" y="432360"/>
                <a:ext cx="2645640" cy="27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4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4"/>
    </mc:Choice>
    <mc:Fallback xmlns="">
      <p:transition spd="slow" advTm="23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9503F0-C031-4D4F-AB1F-102CF18FB8AE}"/>
              </a:ext>
            </a:extLst>
          </p:cNvPr>
          <p:cNvGrpSpPr/>
          <p:nvPr/>
        </p:nvGrpSpPr>
        <p:grpSpPr>
          <a:xfrm>
            <a:off x="-2369820" y="1158990"/>
            <a:ext cx="8034020" cy="6781442"/>
            <a:chOff x="7117080" y="1495316"/>
            <a:chExt cx="4559065" cy="38482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06F364-A0FD-45EA-9CBB-004FF683AE59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56" y="340137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EEBAE7-BD1F-4F5F-8FEA-922C92E7BBC6}"/>
                </a:ext>
              </a:extLst>
            </p:cNvPr>
            <p:cNvGrpSpPr/>
            <p:nvPr/>
          </p:nvGrpSpPr>
          <p:grpSpPr>
            <a:xfrm>
              <a:off x="7342285" y="158037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5C671B-57AB-4FE4-B93E-F85F7AFC50A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EC786CF-7188-4368-BCB5-96600F0507D9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D6C422-5375-4D46-9625-25E4395325ED}"/>
                </a:ext>
              </a:extLst>
            </p:cNvPr>
            <p:cNvGrpSpPr/>
            <p:nvPr/>
          </p:nvGrpSpPr>
          <p:grpSpPr>
            <a:xfrm>
              <a:off x="7117080" y="1526293"/>
              <a:ext cx="4063582" cy="3817288"/>
              <a:chOff x="6797040" y="634753"/>
              <a:chExt cx="4063582" cy="381728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6EB4AF0-E24F-4F9B-B1DD-AD41B9571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7ADF25-E62D-4EB0-BF29-AE21BE58A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C5B673-974A-46A5-ACE6-7389C35E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0F3ADC-B49D-47BA-9C48-593D6953A3AF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1EFDCA-D6CA-4576-B167-99D5E6F8DD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4DEE874-A703-4F2A-B70E-70BA9B97470C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/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/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67DF30-19F8-41AE-AB9F-17B85733C723}"/>
                </a:ext>
              </a:extLst>
            </p:cNvPr>
            <p:cNvGrpSpPr/>
            <p:nvPr/>
          </p:nvGrpSpPr>
          <p:grpSpPr>
            <a:xfrm>
              <a:off x="7970794" y="1495316"/>
              <a:ext cx="3611509" cy="3611509"/>
              <a:chOff x="7970794" y="1495316"/>
              <a:chExt cx="3611509" cy="3611509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1196D1CD-EED1-4E14-9DBA-526C39892F62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94C400C-13A9-49F6-856C-3F0164C3F87F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CA08A5-7B3E-4A9D-946B-8A7776587A6A}"/>
                  </a:ext>
                </a:extLst>
              </p:cNvPr>
              <p:cNvSpPr txBox="1"/>
              <p:nvPr/>
            </p:nvSpPr>
            <p:spPr>
              <a:xfrm>
                <a:off x="5768608" y="1684551"/>
                <a:ext cx="5841407" cy="217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en-US" sz="3200" i="1">
                                      <a:solidFill>
                                        <a:srgbClr val="D17DD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D17DD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32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FF7575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CA08A5-7B3E-4A9D-946B-8A7776587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608" y="1684551"/>
                <a:ext cx="5841407" cy="2170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0BC82D-856A-4AF8-8B41-3633D0C20D38}"/>
              </a:ext>
            </a:extLst>
          </p:cNvPr>
          <p:cNvCxnSpPr>
            <a:cxnSpLocks/>
          </p:cNvCxnSpPr>
          <p:nvPr/>
        </p:nvCxnSpPr>
        <p:spPr>
          <a:xfrm rot="15732962" flipV="1">
            <a:off x="874206" y="2099983"/>
            <a:ext cx="957516" cy="14431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9793F5-9F07-46C3-A73B-C2A6862BF78A}"/>
              </a:ext>
            </a:extLst>
          </p:cNvPr>
          <p:cNvCxnSpPr>
            <a:cxnSpLocks/>
          </p:cNvCxnSpPr>
          <p:nvPr/>
        </p:nvCxnSpPr>
        <p:spPr>
          <a:xfrm rot="18091787" flipV="1">
            <a:off x="1953702" y="2555721"/>
            <a:ext cx="957516" cy="14431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077BE4F-B3AD-478C-931E-05E3AB449FC0}"/>
              </a:ext>
            </a:extLst>
          </p:cNvPr>
          <p:cNvCxnSpPr>
            <a:cxnSpLocks/>
          </p:cNvCxnSpPr>
          <p:nvPr/>
        </p:nvCxnSpPr>
        <p:spPr>
          <a:xfrm rot="15732962" flipV="1">
            <a:off x="532466" y="-373120"/>
            <a:ext cx="1890123" cy="28488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5809232-C810-46A4-B9AF-DF47A3E5CA6C}"/>
              </a:ext>
            </a:extLst>
          </p:cNvPr>
          <p:cNvGrpSpPr/>
          <p:nvPr/>
        </p:nvGrpSpPr>
        <p:grpSpPr>
          <a:xfrm rot="7892029">
            <a:off x="2150757" y="3691634"/>
            <a:ext cx="4013823" cy="1593252"/>
            <a:chOff x="-2892483" y="1882100"/>
            <a:chExt cx="4013823" cy="124979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3A9ACA0-906F-4DBB-B6B1-A681B9BF53DD}"/>
                </a:ext>
              </a:extLst>
            </p:cNvPr>
            <p:cNvCxnSpPr>
              <a:cxnSpLocks/>
            </p:cNvCxnSpPr>
            <p:nvPr/>
          </p:nvCxnSpPr>
          <p:spPr>
            <a:xfrm rot="15732962" flipH="1" flipV="1">
              <a:off x="226263" y="2236817"/>
              <a:ext cx="130422" cy="16597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776D224-027C-4279-88CF-F629B1F4CA5A}"/>
                </a:ext>
              </a:extLst>
            </p:cNvPr>
            <p:cNvCxnSpPr>
              <a:cxnSpLocks/>
            </p:cNvCxnSpPr>
            <p:nvPr/>
          </p:nvCxnSpPr>
          <p:spPr>
            <a:xfrm rot="15732962" flipH="1" flipV="1">
              <a:off x="-1383066" y="372683"/>
              <a:ext cx="257451" cy="327628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1CA4117-81B7-4E27-AD7E-5B986BC0F223}"/>
              </a:ext>
            </a:extLst>
          </p:cNvPr>
          <p:cNvCxnSpPr>
            <a:cxnSpLocks/>
          </p:cNvCxnSpPr>
          <p:nvPr/>
        </p:nvCxnSpPr>
        <p:spPr>
          <a:xfrm rot="18091787" flipV="1">
            <a:off x="2760531" y="654148"/>
            <a:ext cx="1890123" cy="28488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D2A31A-61BC-479B-8E28-7EBF695ED3F0}"/>
                  </a:ext>
                </a:extLst>
              </p:cNvPr>
              <p:cNvSpPr txBox="1"/>
              <p:nvPr/>
            </p:nvSpPr>
            <p:spPr>
              <a:xfrm>
                <a:off x="2879278" y="4821984"/>
                <a:ext cx="6842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D2A31A-61BC-479B-8E28-7EBF695ED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278" y="4821984"/>
                <a:ext cx="68422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932B70-526A-4ADD-ABB2-6EAA83490B3A}"/>
                  </a:ext>
                </a:extLst>
              </p:cNvPr>
              <p:cNvSpPr txBox="1"/>
              <p:nvPr/>
            </p:nvSpPr>
            <p:spPr>
              <a:xfrm>
                <a:off x="4985358" y="4664048"/>
                <a:ext cx="6842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8932B70-526A-4ADD-ABB2-6EAA83490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358" y="4664048"/>
                <a:ext cx="68422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6BBDA53-057B-4DF8-A57A-459D0043EE32}"/>
                  </a:ext>
                </a:extLst>
              </p:cNvPr>
              <p:cNvSpPr txBox="1"/>
              <p:nvPr/>
            </p:nvSpPr>
            <p:spPr>
              <a:xfrm>
                <a:off x="2619835" y="2971172"/>
                <a:ext cx="6842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6BBDA53-057B-4DF8-A57A-459D0043E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835" y="2971172"/>
                <a:ext cx="68422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11FBFF-6024-470B-A61F-C6C6EAF890F7}"/>
                  </a:ext>
                </a:extLst>
              </p:cNvPr>
              <p:cNvSpPr txBox="1"/>
              <p:nvPr/>
            </p:nvSpPr>
            <p:spPr>
              <a:xfrm>
                <a:off x="3979233" y="2171759"/>
                <a:ext cx="6842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11FBFF-6024-470B-A61F-C6C6EAF8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233" y="2171759"/>
                <a:ext cx="68422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99BEBE-7F05-462F-A0C5-A7F92E69EA07}"/>
                  </a:ext>
                </a:extLst>
              </p:cNvPr>
              <p:cNvSpPr txBox="1"/>
              <p:nvPr/>
            </p:nvSpPr>
            <p:spPr>
              <a:xfrm>
                <a:off x="1159178" y="2151840"/>
                <a:ext cx="6842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99BEBE-7F05-462F-A0C5-A7F92E69E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178" y="2151840"/>
                <a:ext cx="68422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A25BBE-C29D-44D9-817E-F1424EA46B87}"/>
                  </a:ext>
                </a:extLst>
              </p:cNvPr>
              <p:cNvSpPr txBox="1"/>
              <p:nvPr/>
            </p:nvSpPr>
            <p:spPr>
              <a:xfrm>
                <a:off x="1578220" y="454391"/>
                <a:ext cx="6842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A25BBE-C29D-44D9-817E-F1424EA46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220" y="454391"/>
                <a:ext cx="68422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46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49"/>
    </mc:Choice>
    <mc:Fallback xmlns="">
      <p:transition spd="slow" advTm="2374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DD409E-791E-4F97-B3B1-81D95FF5F5E2}"/>
                  </a:ext>
                </a:extLst>
              </p:cNvPr>
              <p:cNvSpPr txBox="1"/>
              <p:nvPr/>
            </p:nvSpPr>
            <p:spPr>
              <a:xfrm>
                <a:off x="412556" y="143101"/>
                <a:ext cx="11544981" cy="1281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dirty="0"/>
                  <a:t>Some textbooks will say: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4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e>
                      <m:sub>
                        <m:r>
                          <a:rPr lang="en-US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𝑡𝑒𝑥𝑡𝑏𝑜𝑜𝑘</m:t>
                        </m:r>
                      </m:sub>
                    </m:sSub>
                    <m:r>
                      <a:rPr lang="en-CA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DD409E-791E-4F97-B3B1-81D95FF5F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6" y="143101"/>
                <a:ext cx="11544981" cy="1281056"/>
              </a:xfrm>
              <a:prstGeom prst="rect">
                <a:avLst/>
              </a:prstGeom>
              <a:blipFill>
                <a:blip r:embed="rId3"/>
                <a:stretch>
                  <a:fillRect l="-2429" b="-123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73B4B99-EDAB-4AD5-886F-D5B11513F226}"/>
              </a:ext>
            </a:extLst>
          </p:cNvPr>
          <p:cNvGrpSpPr/>
          <p:nvPr/>
        </p:nvGrpSpPr>
        <p:grpSpPr>
          <a:xfrm>
            <a:off x="6902380" y="1553408"/>
            <a:ext cx="5289620" cy="5306097"/>
            <a:chOff x="7966908" y="3485595"/>
            <a:chExt cx="5289620" cy="530609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E677992-7D68-4BB1-82C8-5325C2AE71A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0379" y="6456914"/>
              <a:ext cx="23593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04A233-5637-4585-B885-E59303AE55C9}"/>
                </a:ext>
              </a:extLst>
            </p:cNvPr>
            <p:cNvGrpSpPr/>
            <p:nvPr/>
          </p:nvGrpSpPr>
          <p:grpSpPr>
            <a:xfrm>
              <a:off x="8237634" y="4267836"/>
              <a:ext cx="4382994" cy="4384315"/>
              <a:chOff x="7022245" y="688838"/>
              <a:chExt cx="3646026" cy="3647125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E79E91-50B8-442A-909B-4AE86B172BEC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A61CB0-09BE-4960-B207-E858D8F4EA34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0F96E2D-B102-486E-8907-0DBC45D96F9E}"/>
                </a:ext>
              </a:extLst>
            </p:cNvPr>
            <p:cNvCxnSpPr>
              <a:cxnSpLocks/>
            </p:cNvCxnSpPr>
            <p:nvPr/>
          </p:nvCxnSpPr>
          <p:spPr>
            <a:xfrm rot="231839" flipH="1" flipV="1">
              <a:off x="10515093" y="3901253"/>
              <a:ext cx="1167092" cy="64385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9CA487-41C9-4F9A-B02D-440EBB71CC02}"/>
                </a:ext>
              </a:extLst>
            </p:cNvPr>
            <p:cNvGrpSpPr/>
            <p:nvPr/>
          </p:nvGrpSpPr>
          <p:grpSpPr>
            <a:xfrm>
              <a:off x="7966908" y="4202820"/>
              <a:ext cx="4884950" cy="4588872"/>
              <a:chOff x="6797040" y="634753"/>
              <a:chExt cx="4063582" cy="3817288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8B5EAF7-39BB-4AE3-995D-2D0AFA7C2B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B1A67E8-CDC8-41D0-BA6D-6A11EC8CA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6C99140-D44E-454B-ADC7-2ED59863A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3A93E55-23AD-43B2-A02C-FB91B6F547F1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47B980E-5250-4914-83E0-BE0778269EE1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97CF5D3-482A-4D2E-A079-5622B6263A5E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347B32-5BCD-4576-9AB0-53496BDF7E38}"/>
                    </a:ext>
                  </a:extLst>
                </p:cNvPr>
                <p:cNvSpPr txBox="1"/>
                <p:nvPr/>
              </p:nvSpPr>
              <p:spPr>
                <a:xfrm>
                  <a:off x="12676804" y="6342309"/>
                  <a:ext cx="579724" cy="7029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2EDDAF-FF13-4A21-B616-47F89FCF0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76804" y="6342309"/>
                  <a:ext cx="579724" cy="7029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BBAB8A-2368-408F-BE56-B74F5FC0B4C9}"/>
                </a:ext>
              </a:extLst>
            </p:cNvPr>
            <p:cNvSpPr/>
            <p:nvPr/>
          </p:nvSpPr>
          <p:spPr>
            <a:xfrm>
              <a:off x="11573218" y="4578806"/>
              <a:ext cx="120227" cy="120227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F0E61AB-02D3-4124-AFEF-3512321A3782}"/>
                    </a:ext>
                  </a:extLst>
                </p:cNvPr>
                <p:cNvSpPr txBox="1"/>
                <p:nvPr/>
              </p:nvSpPr>
              <p:spPr>
                <a:xfrm>
                  <a:off x="10885740" y="3485595"/>
                  <a:ext cx="684225" cy="6492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32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F0E61AB-02D3-4124-AFEF-3512321A3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5740" y="3485595"/>
                  <a:ext cx="684225" cy="6492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3514D-B034-46D7-A73F-DB4AE990FA1B}"/>
                </a:ext>
              </a:extLst>
            </p:cNvPr>
            <p:cNvCxnSpPr>
              <a:cxnSpLocks/>
            </p:cNvCxnSpPr>
            <p:nvPr/>
          </p:nvCxnSpPr>
          <p:spPr>
            <a:xfrm rot="15555830" flipV="1">
              <a:off x="11120445" y="4318100"/>
              <a:ext cx="417795" cy="427095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41CB1C-CAE9-4432-BC88-890D2C5789C9}"/>
                    </a:ext>
                  </a:extLst>
                </p:cNvPr>
                <p:cNvSpPr txBox="1"/>
                <p:nvPr/>
              </p:nvSpPr>
              <p:spPr>
                <a:xfrm>
                  <a:off x="10316373" y="4431744"/>
                  <a:ext cx="2024529" cy="711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3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32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32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acc>
                          </m:e>
                          <m:sub>
                            <m:r>
                              <a:rPr lang="en-US" sz="32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𝑡𝑒𝑥𝑡𝑏𝑜𝑜𝑘</m:t>
                            </m:r>
                          </m:sub>
                        </m:sSub>
                      </m:oMath>
                    </m:oMathPara>
                  </a14:m>
                  <a:endParaRPr lang="en-CA" sz="3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41CB1C-CAE9-4432-BC88-890D2C578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6373" y="4431744"/>
                  <a:ext cx="2024529" cy="711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E25F9-078C-42F1-A4D0-F6D19482D8E8}"/>
                  </a:ext>
                </a:extLst>
              </p:cNvPr>
              <p:cNvSpPr txBox="1"/>
              <p:nvPr/>
            </p:nvSpPr>
            <p:spPr>
              <a:xfrm>
                <a:off x="506817" y="2599460"/>
                <a:ext cx="5759664" cy="5070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My definition of</a:t>
                </a:r>
              </a:p>
              <a:p>
                <a:pPr algn="ctr"/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8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CA" sz="4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i="1">
                            <a:solidFill>
                              <a:srgbClr val="FF7575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pPr algn="ctr"/>
                <a:r>
                  <a:rPr lang="en-CA" sz="4800" dirty="0"/>
                  <a:t>is </a:t>
                </a:r>
                <a:r>
                  <a:rPr lang="en-CA" sz="4800" u="sng" dirty="0"/>
                  <a:t>NOT NORMALIZED</a:t>
                </a:r>
                <a:r>
                  <a:rPr lang="en-CA" sz="4800" dirty="0"/>
                  <a:t>.</a:t>
                </a:r>
              </a:p>
              <a:p>
                <a:endParaRPr lang="en-CA" sz="4800" dirty="0"/>
              </a:p>
              <a:p>
                <a:endParaRPr lang="en-CA" sz="4800" dirty="0"/>
              </a:p>
              <a:p>
                <a:endParaRPr lang="en-CA" sz="4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E25F9-078C-42F1-A4D0-F6D19482D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7" y="2599460"/>
                <a:ext cx="5759664" cy="5070940"/>
              </a:xfrm>
              <a:prstGeom prst="rect">
                <a:avLst/>
              </a:prstGeom>
              <a:blipFill>
                <a:blip r:embed="rId8"/>
                <a:stretch>
                  <a:fillRect l="-1905" t="-2644" r="-20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E66D738-1E1D-485A-A290-9F47636E61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51880" y="137520"/>
              <a:ext cx="641160" cy="1420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E66D738-1E1D-485A-A290-9F47636E61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2520" y="128160"/>
                <a:ext cx="659880" cy="1439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51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54"/>
    </mc:Choice>
    <mc:Fallback xmlns="">
      <p:transition spd="slow" advTm="3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266148A-94B8-4741-B553-CB9C78971FD9}"/>
              </a:ext>
            </a:extLst>
          </p:cNvPr>
          <p:cNvGrpSpPr/>
          <p:nvPr/>
        </p:nvGrpSpPr>
        <p:grpSpPr>
          <a:xfrm>
            <a:off x="6848045" y="800166"/>
            <a:ext cx="5146753" cy="5257668"/>
            <a:chOff x="6714695" y="803415"/>
            <a:chExt cx="5146753" cy="52576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113240-861C-48A9-A2B7-CE62242EE950}"/>
                </a:ext>
              </a:extLst>
            </p:cNvPr>
            <p:cNvGrpSpPr/>
            <p:nvPr/>
          </p:nvGrpSpPr>
          <p:grpSpPr>
            <a:xfrm>
              <a:off x="7101630" y="1257466"/>
              <a:ext cx="4559065" cy="3848265"/>
              <a:chOff x="7117080" y="1495316"/>
              <a:chExt cx="4559065" cy="384826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219BF59-05A7-4D8F-BD25-480803061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4656" y="3401378"/>
                <a:ext cx="1962609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234B68E-513B-4B2C-A58C-2E8922DB8E2C}"/>
                  </a:ext>
                </a:extLst>
              </p:cNvPr>
              <p:cNvGrpSpPr/>
              <p:nvPr/>
            </p:nvGrpSpPr>
            <p:grpSpPr>
              <a:xfrm>
                <a:off x="7342285" y="1580378"/>
                <a:ext cx="3646026" cy="3647125"/>
                <a:chOff x="7022245" y="688838"/>
                <a:chExt cx="3646026" cy="364712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2634C46-99E0-4C50-AF33-503B69B5B09A}"/>
                    </a:ext>
                  </a:extLst>
                </p:cNvPr>
                <p:cNvSpPr/>
                <p:nvPr/>
              </p:nvSpPr>
              <p:spPr>
                <a:xfrm>
                  <a:off x="7925077" y="1598213"/>
                  <a:ext cx="1828523" cy="182907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A8B38F8-42E9-4594-B58D-246C0063C4B4}"/>
                    </a:ext>
                  </a:extLst>
                </p:cNvPr>
                <p:cNvSpPr/>
                <p:nvPr/>
              </p:nvSpPr>
              <p:spPr>
                <a:xfrm>
                  <a:off x="7022245" y="688838"/>
                  <a:ext cx="3646026" cy="3647125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8E73483-FB33-4242-91A4-1122149046B8}"/>
                  </a:ext>
                </a:extLst>
              </p:cNvPr>
              <p:cNvGrpSpPr/>
              <p:nvPr/>
            </p:nvGrpSpPr>
            <p:grpSpPr>
              <a:xfrm>
                <a:off x="7117080" y="1526293"/>
                <a:ext cx="4063582" cy="3817288"/>
                <a:chOff x="6797040" y="634753"/>
                <a:chExt cx="4063582" cy="3817288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4FA8871-D67E-463A-B963-F8AF969E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39339" y="764524"/>
                  <a:ext cx="1150173" cy="174787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72933C0-0A4F-4D16-A593-21D7675826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5563" y="634753"/>
                  <a:ext cx="853774" cy="185731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955D343-63AB-40F8-9EB7-CC4CD151A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7040" y="2194560"/>
                  <a:ext cx="2048924" cy="31527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0CB8ED90-7F31-4D0C-8320-60183E0BF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 flipH="1">
                  <a:off x="7578003" y="2422609"/>
                  <a:ext cx="1150173" cy="174787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F3A5B2C-A0BF-4844-9CFA-630873990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705045" y="2594730"/>
                  <a:ext cx="853774" cy="185731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97A97D8-6D09-4EE9-9493-D000B33A8F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811698" y="2676202"/>
                  <a:ext cx="2048924" cy="31527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D748719-6D11-4E5A-8AAF-2C4C943B557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5042" y="3306043"/>
                    <a:ext cx="48224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CA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7147FD2D-D39F-4395-A286-CCF1C5A1D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5042" y="3306043"/>
                    <a:ext cx="482248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8ACEB40-7B84-4CEB-A901-E73AB99C4E7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5618" y="1662742"/>
                    <a:ext cx="52052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FBC145E-59D4-47D6-8E91-735F232638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5618" y="1662742"/>
                    <a:ext cx="520527" cy="584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AC662FF-4FD4-4612-89B7-3ABA5D0DCEB5}"/>
                  </a:ext>
                </a:extLst>
              </p:cNvPr>
              <p:cNvGrpSpPr/>
              <p:nvPr/>
            </p:nvGrpSpPr>
            <p:grpSpPr>
              <a:xfrm>
                <a:off x="7970794" y="1495316"/>
                <a:ext cx="3611509" cy="3611509"/>
                <a:chOff x="7970794" y="1495316"/>
                <a:chExt cx="3611509" cy="3611509"/>
              </a:xfrm>
            </p:grpSpPr>
            <p:sp>
              <p:nvSpPr>
                <p:cNvPr id="11" name="Arc 10">
                  <a:extLst>
                    <a:ext uri="{FF2B5EF4-FFF2-40B4-BE49-F238E27FC236}">
                      <a16:creationId xmlns:a16="http://schemas.microsoft.com/office/drawing/2014/main" id="{48D0D5E4-98F0-4B44-80DC-01DF49099E67}"/>
                    </a:ext>
                  </a:extLst>
                </p:cNvPr>
                <p:cNvSpPr/>
                <p:nvPr/>
              </p:nvSpPr>
              <p:spPr>
                <a:xfrm rot="21067904">
                  <a:off x="7970794" y="1495316"/>
                  <a:ext cx="3611509" cy="3611509"/>
                </a:xfrm>
                <a:prstGeom prst="arc">
                  <a:avLst>
                    <a:gd name="adj1" fmla="val 18877334"/>
                    <a:gd name="adj2" fmla="val 0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86F8771E-D9EC-461A-B5BC-F219AFE65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067904" flipH="1" flipV="1">
                  <a:off x="10766453" y="1774166"/>
                  <a:ext cx="59692" cy="6382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B0F958D-AF45-4B6E-B3C7-8022821197CB}"/>
                </a:ext>
              </a:extLst>
            </p:cNvPr>
            <p:cNvGrpSpPr/>
            <p:nvPr/>
          </p:nvGrpSpPr>
          <p:grpSpPr>
            <a:xfrm>
              <a:off x="9966864" y="3751842"/>
              <a:ext cx="1894584" cy="2309241"/>
              <a:chOff x="10498169" y="3929190"/>
              <a:chExt cx="1894584" cy="23092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0F094DD-4C02-4A67-B6C8-30F3382D4D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8169" y="5591779"/>
                    <a:ext cx="654475" cy="6466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26935171-2F11-46CD-AC39-13C350764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8169" y="5591779"/>
                    <a:ext cx="654475" cy="64665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9F0CB85-F43D-4BD2-8690-B03AFD154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9864" y="4278980"/>
                    <a:ext cx="684225" cy="649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61981623-2353-4B7C-BD52-F93E9D7212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99864" y="4278980"/>
                    <a:ext cx="684225" cy="64928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63AEAD4-D2A6-4B54-984B-E8C086D0A68B}"/>
                  </a:ext>
                </a:extLst>
              </p:cNvPr>
              <p:cNvGrpSpPr/>
              <p:nvPr/>
            </p:nvGrpSpPr>
            <p:grpSpPr>
              <a:xfrm rot="3546876">
                <a:off x="10809586" y="3772760"/>
                <a:ext cx="1426738" cy="1739597"/>
                <a:chOff x="-134475" y="-1893600"/>
                <a:chExt cx="5461829" cy="6659520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64C6A20B-3890-48A9-ADA0-5732F57D0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53124" flipV="1">
                  <a:off x="-1406552" y="-621523"/>
                  <a:ext cx="6330969" cy="378681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C21B5433-FC27-427B-A595-0F7AFB4A1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EFE74B9-8467-4512-9D15-8F067AB87544}"/>
                  </a:ext>
                </a:extLst>
              </p:cNvPr>
              <p:cNvSpPr/>
              <p:nvPr/>
            </p:nvSpPr>
            <p:spPr>
              <a:xfrm>
                <a:off x="10557428" y="4804675"/>
                <a:ext cx="172818" cy="172818"/>
              </a:xfrm>
              <a:prstGeom prst="ellipse">
                <a:avLst/>
              </a:prstGeom>
              <a:ln w="1905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7C2782-1458-4CFE-A0DC-94ADB530C668}"/>
                </a:ext>
              </a:extLst>
            </p:cNvPr>
            <p:cNvGrpSpPr/>
            <p:nvPr/>
          </p:nvGrpSpPr>
          <p:grpSpPr>
            <a:xfrm>
              <a:off x="6714695" y="2893608"/>
              <a:ext cx="1853083" cy="1857304"/>
              <a:chOff x="7242745" y="3073703"/>
              <a:chExt cx="1853083" cy="18573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06B371B-CCEB-4BBC-8E57-F18259FCF832}"/>
                      </a:ext>
                    </a:extLst>
                  </p:cNvPr>
                  <p:cNvSpPr txBox="1"/>
                  <p:nvPr/>
                </p:nvSpPr>
                <p:spPr>
                  <a:xfrm>
                    <a:off x="7242745" y="3073703"/>
                    <a:ext cx="654475" cy="6466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4BBFE46-6E2B-41B1-882C-C9A5BBD998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2745" y="3073703"/>
                    <a:ext cx="654475" cy="64665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A79A558-770E-4DDE-82C8-36090857CBD5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603" y="4281727"/>
                    <a:ext cx="684225" cy="649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60E4238A-48FB-41CA-975A-1E771017E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603" y="4281727"/>
                    <a:ext cx="684225" cy="64928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8BEFB04-00A8-4555-A7FC-555234C645A5}"/>
                  </a:ext>
                </a:extLst>
              </p:cNvPr>
              <p:cNvGrpSpPr/>
              <p:nvPr/>
            </p:nvGrpSpPr>
            <p:grpSpPr>
              <a:xfrm rot="10800000">
                <a:off x="7814756" y="3300620"/>
                <a:ext cx="932142" cy="971280"/>
                <a:chOff x="1758933" y="1242168"/>
                <a:chExt cx="3568421" cy="3718251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FE53E7B4-36F1-4FBF-8299-FB792B1B7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8933" y="1242168"/>
                  <a:ext cx="0" cy="3718251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ACAAE3B5-5EE4-4087-A7CF-15A3F77E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11A0BE3-C2AC-4A41-9637-92B7749F9BF4}"/>
                  </a:ext>
                </a:extLst>
              </p:cNvPr>
              <p:cNvSpPr/>
              <p:nvPr/>
            </p:nvSpPr>
            <p:spPr>
              <a:xfrm>
                <a:off x="8667307" y="3250755"/>
                <a:ext cx="172818" cy="172818"/>
              </a:xfrm>
              <a:prstGeom prst="ellipse">
                <a:avLst/>
              </a:prstGeom>
              <a:ln w="1905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08EB2C-E230-4CB5-A5D3-6816F3B37AD1}"/>
                </a:ext>
              </a:extLst>
            </p:cNvPr>
            <p:cNvGrpSpPr/>
            <p:nvPr/>
          </p:nvGrpSpPr>
          <p:grpSpPr>
            <a:xfrm>
              <a:off x="8680395" y="803415"/>
              <a:ext cx="2390765" cy="1604024"/>
              <a:chOff x="9208445" y="983510"/>
              <a:chExt cx="2390765" cy="16040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BB38A58-73EE-437A-B807-AF97DB7BE59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44735" y="1940882"/>
                    <a:ext cx="654475" cy="6466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82FECD2-DE08-4966-92E4-2699236F60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4735" y="1940882"/>
                    <a:ext cx="654475" cy="64665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CAB656B-3678-4EF4-A1B4-6E7451393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445" y="983510"/>
                    <a:ext cx="684225" cy="649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6DDD9420-5A6C-40A9-904E-EC9E773189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8445" y="983510"/>
                    <a:ext cx="684225" cy="64928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37688EA-8A96-48CD-80C7-DF5F24AC8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60503" y="1541009"/>
                <a:ext cx="851401" cy="86236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33CE2BC-88F0-4EFC-9401-F48669B3D1D0}"/>
                  </a:ext>
                </a:extLst>
              </p:cNvPr>
              <p:cNvCxnSpPr>
                <a:cxnSpLocks/>
              </p:cNvCxnSpPr>
              <p:nvPr/>
            </p:nvCxnSpPr>
            <p:spPr>
              <a:xfrm rot="18844192">
                <a:off x="10523662" y="2061023"/>
                <a:ext cx="882684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7D53AB3-90E7-41CD-8E6B-F9AA72D03100}"/>
                  </a:ext>
                </a:extLst>
              </p:cNvPr>
              <p:cNvSpPr/>
              <p:nvPr/>
            </p:nvSpPr>
            <p:spPr>
              <a:xfrm>
                <a:off x="10539399" y="2316964"/>
                <a:ext cx="172818" cy="172818"/>
              </a:xfrm>
              <a:prstGeom prst="ellipse">
                <a:avLst/>
              </a:prstGeom>
              <a:solidFill>
                <a:srgbClr val="D17DDF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A5283D8-00FD-486B-9661-1995F9B233F9}"/>
              </a:ext>
            </a:extLst>
          </p:cNvPr>
          <p:cNvGrpSpPr/>
          <p:nvPr/>
        </p:nvGrpSpPr>
        <p:grpSpPr>
          <a:xfrm>
            <a:off x="357885" y="870269"/>
            <a:ext cx="4433155" cy="4600393"/>
            <a:chOff x="224535" y="873518"/>
            <a:chExt cx="4433155" cy="46003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9C1FAE-5950-4BC0-880C-259B33204CB2}"/>
                </a:ext>
              </a:extLst>
            </p:cNvPr>
            <p:cNvGrpSpPr/>
            <p:nvPr/>
          </p:nvGrpSpPr>
          <p:grpSpPr>
            <a:xfrm>
              <a:off x="224535" y="873518"/>
              <a:ext cx="4386903" cy="4600393"/>
              <a:chOff x="823623" y="823390"/>
              <a:chExt cx="4386903" cy="460039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35F89D2-9B83-459B-9259-7DE7B570B519}"/>
                  </a:ext>
                </a:extLst>
              </p:cNvPr>
              <p:cNvGrpSpPr/>
              <p:nvPr/>
            </p:nvGrpSpPr>
            <p:grpSpPr>
              <a:xfrm>
                <a:off x="823623" y="1395123"/>
                <a:ext cx="3909391" cy="4028660"/>
                <a:chOff x="503583" y="503583"/>
                <a:chExt cx="3909391" cy="4028660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889121EA-03D2-456B-AFC4-EEEAB6AA4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8400" y="503583"/>
                  <a:ext cx="0" cy="402866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612F6CAE-17D1-41A1-9C98-D0F53819D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83" y="2517913"/>
                  <a:ext cx="3909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ADAA35B-4C39-408F-B2CA-151122A9809B}"/>
                  </a:ext>
                </a:extLst>
              </p:cNvPr>
              <p:cNvGrpSpPr/>
              <p:nvPr/>
            </p:nvGrpSpPr>
            <p:grpSpPr>
              <a:xfrm>
                <a:off x="929640" y="1420178"/>
                <a:ext cx="3657324" cy="3962400"/>
                <a:chOff x="609600" y="528638"/>
                <a:chExt cx="3657324" cy="3962400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F48F157-593A-47A0-9735-E78FC7BB2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C1327ED-B9EA-44F9-B939-ED4FA93D4F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FF22A5A-A70D-47BE-9F2A-41EC84ECF4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D014197-CBE1-4FE4-BB96-199ED6858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C9E9AED-4CAF-4096-907F-132AB5E0378A}"/>
                  </a:ext>
                </a:extLst>
              </p:cNvPr>
              <p:cNvGrpSpPr/>
              <p:nvPr/>
            </p:nvGrpSpPr>
            <p:grpSpPr>
              <a:xfrm>
                <a:off x="849913" y="1575627"/>
                <a:ext cx="3962400" cy="3657324"/>
                <a:chOff x="469624" y="684088"/>
                <a:chExt cx="3962400" cy="3657324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918F241-CDCF-42E9-8673-9B587DBA1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3829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E8F8569-558B-420B-A5B5-3AB7E722F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12971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56D3824-AD5A-4B6D-90A4-0C21C3189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23602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1C406E4-CBF3-4E16-9124-C8367C5A9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14460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D25A555-43AD-4609-84ED-B2D1B613F1E0}"/>
                      </a:ext>
                    </a:extLst>
                  </p:cNvPr>
                  <p:cNvSpPr txBox="1"/>
                  <p:nvPr/>
                </p:nvSpPr>
                <p:spPr>
                  <a:xfrm>
                    <a:off x="4702438" y="3086100"/>
                    <a:ext cx="50808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2F8DB734-A7AB-4321-9977-007EF5B18A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2438" y="3086100"/>
                    <a:ext cx="508088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B72719-746C-47E6-9628-803FC86FD0D0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274" y="823390"/>
                    <a:ext cx="513859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B3E9DB96-58DC-4A63-90EE-00C65770E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4274" y="823390"/>
                    <a:ext cx="513859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71613E5-3B11-4968-B38B-0D6F55A95CD5}"/>
                </a:ext>
              </a:extLst>
            </p:cNvPr>
            <p:cNvGrpSpPr/>
            <p:nvPr/>
          </p:nvGrpSpPr>
          <p:grpSpPr>
            <a:xfrm>
              <a:off x="2783119" y="3444953"/>
              <a:ext cx="1846188" cy="1660778"/>
              <a:chOff x="2766113" y="966015"/>
              <a:chExt cx="1846188" cy="166077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FE7401F-EB69-4EB6-AAA8-8F8D5E1CDA3F}"/>
                  </a:ext>
                </a:extLst>
              </p:cNvPr>
              <p:cNvGrpSpPr/>
              <p:nvPr/>
            </p:nvGrpSpPr>
            <p:grpSpPr>
              <a:xfrm>
                <a:off x="3073752" y="1619405"/>
                <a:ext cx="932142" cy="971280"/>
                <a:chOff x="1758933" y="1242168"/>
                <a:chExt cx="3568421" cy="3718251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EFDD7DD-BDA9-4A8E-95C4-7E422F90A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8933" y="1242168"/>
                  <a:ext cx="0" cy="371825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F10A889D-0E8A-41E0-BEE4-4E960CC40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CE6BB4D-8D22-4683-9ED5-CB5E838303B3}"/>
                  </a:ext>
                </a:extLst>
              </p:cNvPr>
              <p:cNvSpPr/>
              <p:nvPr/>
            </p:nvSpPr>
            <p:spPr>
              <a:xfrm>
                <a:off x="2987205" y="2453975"/>
                <a:ext cx="172818" cy="172818"/>
              </a:xfrm>
              <a:prstGeom prst="ellipse">
                <a:avLst/>
              </a:prstGeom>
              <a:ln w="1905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93944DF-72D3-4EA9-82E4-7241B79833C7}"/>
                      </a:ext>
                    </a:extLst>
                  </p:cNvPr>
                  <p:cNvSpPr txBox="1"/>
                  <p:nvPr/>
                </p:nvSpPr>
                <p:spPr>
                  <a:xfrm>
                    <a:off x="3941667" y="2011557"/>
                    <a:ext cx="6706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FF7B5E7-9463-4520-8B4D-C64F8D78C7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1667" y="2011557"/>
                    <a:ext cx="670634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797749D7-FFBB-4E03-862A-34C532F70B93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168EBFFB-7CA5-445B-80B9-2BAB82C3A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078A42B-4B7A-436D-94C5-396C436DBDCC}"/>
                </a:ext>
              </a:extLst>
            </p:cNvPr>
            <p:cNvGrpSpPr/>
            <p:nvPr/>
          </p:nvGrpSpPr>
          <p:grpSpPr>
            <a:xfrm>
              <a:off x="966057" y="1878131"/>
              <a:ext cx="1846188" cy="1660778"/>
              <a:chOff x="2766113" y="966015"/>
              <a:chExt cx="1846188" cy="166077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01D81A2-312E-4BF8-B7C1-93DCFDD66356}"/>
                  </a:ext>
                </a:extLst>
              </p:cNvPr>
              <p:cNvGrpSpPr/>
              <p:nvPr/>
            </p:nvGrpSpPr>
            <p:grpSpPr>
              <a:xfrm>
                <a:off x="3073752" y="1619405"/>
                <a:ext cx="932142" cy="971280"/>
                <a:chOff x="1758933" y="1242168"/>
                <a:chExt cx="3568421" cy="3718251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5751577D-09C0-4464-83C2-15FE04DEE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8933" y="1242168"/>
                  <a:ext cx="0" cy="371825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5823347E-1BCC-4FD5-9211-A81AA6558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2DEE597-CA8E-4633-B458-5E70B9D631B7}"/>
                  </a:ext>
                </a:extLst>
              </p:cNvPr>
              <p:cNvSpPr/>
              <p:nvPr/>
            </p:nvSpPr>
            <p:spPr>
              <a:xfrm>
                <a:off x="2987205" y="2453975"/>
                <a:ext cx="172818" cy="172818"/>
              </a:xfrm>
              <a:prstGeom prst="ellipse">
                <a:avLst/>
              </a:prstGeom>
              <a:ln w="1905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E13CF70-1972-4202-ADD6-4812495DF95B}"/>
                      </a:ext>
                    </a:extLst>
                  </p:cNvPr>
                  <p:cNvSpPr txBox="1"/>
                  <p:nvPr/>
                </p:nvSpPr>
                <p:spPr>
                  <a:xfrm>
                    <a:off x="3941667" y="2011557"/>
                    <a:ext cx="6706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7210F8C-BD11-4212-960C-CE8D32D07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1667" y="2011557"/>
                    <a:ext cx="670634" cy="58477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4D34B07-8AA3-42A5-8870-F4B5F0E4FAD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9CAF7CAE-F454-45CE-BDAF-7E8B7E28E0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862C14A-1256-449F-B642-BB72B661504C}"/>
                </a:ext>
              </a:extLst>
            </p:cNvPr>
            <p:cNvGrpSpPr/>
            <p:nvPr/>
          </p:nvGrpSpPr>
          <p:grpSpPr>
            <a:xfrm>
              <a:off x="2766113" y="966015"/>
              <a:ext cx="1891577" cy="1776764"/>
              <a:chOff x="2766113" y="966015"/>
              <a:chExt cx="1891577" cy="1776764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F40E708-5CDA-4013-9B96-4093C43D12AE}"/>
                  </a:ext>
                </a:extLst>
              </p:cNvPr>
              <p:cNvGrpSpPr/>
              <p:nvPr/>
            </p:nvGrpSpPr>
            <p:grpSpPr>
              <a:xfrm>
                <a:off x="3073752" y="1619405"/>
                <a:ext cx="932142" cy="971280"/>
                <a:chOff x="1758933" y="1242168"/>
                <a:chExt cx="3568421" cy="3718251"/>
              </a:xfrm>
            </p:grpSpPr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FD0F77C-9189-476F-BF41-E28CF774D2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8933" y="1242168"/>
                  <a:ext cx="0" cy="371825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115CAE24-B081-4727-85BB-8EBCCB352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B46D702-77E5-423D-9418-C138EBC008EB}"/>
                  </a:ext>
                </a:extLst>
              </p:cNvPr>
              <p:cNvSpPr/>
              <p:nvPr/>
            </p:nvSpPr>
            <p:spPr>
              <a:xfrm>
                <a:off x="2987205" y="2453975"/>
                <a:ext cx="172818" cy="172818"/>
              </a:xfrm>
              <a:prstGeom prst="ellipse">
                <a:avLst/>
              </a:prstGeom>
              <a:solidFill>
                <a:srgbClr val="D17DDF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6CF0804-F3B0-491C-84DE-6B355E5ADB00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056" y="2158004"/>
                    <a:ext cx="6706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6F8D69BF-F2C5-4DCA-887F-A9D4D2627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7056" y="2158004"/>
                    <a:ext cx="670634" cy="58477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A364538-B23C-4825-8AE8-D9A4E10A09E8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76AA9AFA-DB29-4879-9CF5-46417CBDF0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5FDA9DC-D4AD-4353-8F1C-A9FA2B5898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0960" y="891360"/>
              <a:ext cx="10922040" cy="4825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5FDA9DC-D4AD-4353-8F1C-A9FA2B5898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1600" y="882000"/>
                <a:ext cx="10940760" cy="4843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696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05"/>
    </mc:Choice>
    <mc:Fallback xmlns="">
      <p:transition spd="slow" advTm="41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01DFA2C5-D957-487B-A697-8AE7EFD2846F}"/>
              </a:ext>
            </a:extLst>
          </p:cNvPr>
          <p:cNvGrpSpPr/>
          <p:nvPr/>
        </p:nvGrpSpPr>
        <p:grpSpPr>
          <a:xfrm>
            <a:off x="823623" y="1890664"/>
            <a:ext cx="3909391" cy="4028660"/>
            <a:chOff x="503583" y="503583"/>
            <a:chExt cx="3909391" cy="402866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38F9E4-5577-4B8F-A125-B2A9AFB1A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8400" y="503583"/>
              <a:ext cx="0" cy="40286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5E4EF8-FFC4-448A-B217-03590120A130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3" y="2517913"/>
              <a:ext cx="39093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06F364-A0FD-45EA-9CBB-004FF683AE59}"/>
              </a:ext>
            </a:extLst>
          </p:cNvPr>
          <p:cNvCxnSpPr>
            <a:cxnSpLocks/>
          </p:cNvCxnSpPr>
          <p:nvPr/>
        </p:nvCxnSpPr>
        <p:spPr>
          <a:xfrm>
            <a:off x="9174656" y="3896919"/>
            <a:ext cx="1962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622E932-9237-41E5-A11C-A906ED3CD5EC}"/>
              </a:ext>
            </a:extLst>
          </p:cNvPr>
          <p:cNvGrpSpPr/>
          <p:nvPr/>
        </p:nvGrpSpPr>
        <p:grpSpPr>
          <a:xfrm>
            <a:off x="929640" y="1915719"/>
            <a:ext cx="3657324" cy="3962400"/>
            <a:chOff x="609600" y="528638"/>
            <a:chExt cx="3657324" cy="3962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F2069-1C2C-4496-9C55-DBF5A949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2F4351-256B-4750-8CF5-58F21FE5D135}"/>
                </a:ext>
              </a:extLst>
            </p:cNvPr>
            <p:cNvCxnSpPr>
              <a:cxnSpLocks/>
            </p:cNvCxnSpPr>
            <p:nvPr/>
          </p:nvCxnSpPr>
          <p:spPr>
            <a:xfrm>
              <a:off x="42669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9439FF-7B3A-4191-A329-2EA1740813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2E857C0-47AA-40AA-BEED-2B5CCD1CD2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3724" y="52863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2D9DFE-5768-4276-8DEE-CD332E87F826}"/>
              </a:ext>
            </a:extLst>
          </p:cNvPr>
          <p:cNvGrpSpPr/>
          <p:nvPr/>
        </p:nvGrpSpPr>
        <p:grpSpPr>
          <a:xfrm>
            <a:off x="789664" y="2071169"/>
            <a:ext cx="3962400" cy="3657324"/>
            <a:chOff x="469624" y="684088"/>
            <a:chExt cx="3962400" cy="365732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C2947E-AFC3-4AB3-B632-DD77EF986A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3829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1F0790-218E-49D8-A371-5C62EA8B6A4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-12971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160215D-A24F-4626-B38D-5776B7BB4D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2360212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90FBA30-70CD-4A22-BF5F-9CC78B04A9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50824" y="1446088"/>
              <a:ext cx="0" cy="39624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EEBAE7-BD1F-4F5F-8FEA-922C92E7BBC6}"/>
              </a:ext>
            </a:extLst>
          </p:cNvPr>
          <p:cNvGrpSpPr/>
          <p:nvPr/>
        </p:nvGrpSpPr>
        <p:grpSpPr>
          <a:xfrm>
            <a:off x="7342285" y="2075919"/>
            <a:ext cx="3646026" cy="3647125"/>
            <a:chOff x="7022245" y="688838"/>
            <a:chExt cx="3646026" cy="364712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75C671B-57AB-4FE4-B93E-F85F7AFC50AA}"/>
                </a:ext>
              </a:extLst>
            </p:cNvPr>
            <p:cNvSpPr/>
            <p:nvPr/>
          </p:nvSpPr>
          <p:spPr>
            <a:xfrm>
              <a:off x="7925077" y="1598213"/>
              <a:ext cx="1828523" cy="182907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C786CF-7188-4368-BCB5-96600F0507D9}"/>
                </a:ext>
              </a:extLst>
            </p:cNvPr>
            <p:cNvSpPr/>
            <p:nvPr/>
          </p:nvSpPr>
          <p:spPr>
            <a:xfrm>
              <a:off x="7022245" y="688838"/>
              <a:ext cx="3646026" cy="3647125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D6C422-5375-4D46-9625-25E4395325ED}"/>
              </a:ext>
            </a:extLst>
          </p:cNvPr>
          <p:cNvGrpSpPr/>
          <p:nvPr/>
        </p:nvGrpSpPr>
        <p:grpSpPr>
          <a:xfrm>
            <a:off x="7117080" y="2021834"/>
            <a:ext cx="4063582" cy="3817288"/>
            <a:chOff x="6797040" y="634753"/>
            <a:chExt cx="4063582" cy="38172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EB4AF0-E24F-4F9B-B1DD-AD41B95715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339" y="764524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7ADF25-E62D-4EB0-BF29-AE21BE58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63" y="634753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C5B673-974A-46A5-ACE6-7389C35E0083}"/>
                </a:ext>
              </a:extLst>
            </p:cNvPr>
            <p:cNvCxnSpPr>
              <a:cxnSpLocks/>
            </p:cNvCxnSpPr>
            <p:nvPr/>
          </p:nvCxnSpPr>
          <p:spPr>
            <a:xfrm>
              <a:off x="6797040" y="2194560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0F3ADC-B49D-47BA-9C48-593D6953A3AF}"/>
                </a:ext>
              </a:extLst>
            </p:cNvPr>
            <p:cNvCxnSpPr>
              <a:cxnSpLocks/>
            </p:cNvCxnSpPr>
            <p:nvPr/>
          </p:nvCxnSpPr>
          <p:spPr>
            <a:xfrm rot="11325823" flipH="1">
              <a:off x="7578003" y="2422609"/>
              <a:ext cx="1150173" cy="174787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1EFDCA-D6CA-4576-B167-99D5E6F8DD54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705045" y="2594730"/>
              <a:ext cx="853774" cy="185731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4DEE874-A703-4F2A-B70E-70BA9B97470C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811698" y="2676202"/>
              <a:ext cx="2048924" cy="31527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/>
              <p:nvPr/>
            </p:nvSpPr>
            <p:spPr>
              <a:xfrm>
                <a:off x="4702438" y="3581641"/>
                <a:ext cx="5080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7AD9A4D-99B5-4E53-BE3E-E8E5B263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438" y="3581641"/>
                <a:ext cx="50808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/>
              <p:nvPr/>
            </p:nvSpPr>
            <p:spPr>
              <a:xfrm>
                <a:off x="2524274" y="1318931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2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51D585-560E-4C2C-BC91-047C873F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74" y="1318931"/>
                <a:ext cx="51385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/>
              <p:nvPr/>
            </p:nvSpPr>
            <p:spPr>
              <a:xfrm>
                <a:off x="11035042" y="3801584"/>
                <a:ext cx="482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47FD2D-D39F-4395-A286-CCF1C5A1D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042" y="3801584"/>
                <a:ext cx="48224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/>
              <p:nvPr/>
            </p:nvSpPr>
            <p:spPr>
              <a:xfrm>
                <a:off x="11155618" y="2158283"/>
                <a:ext cx="5205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BC145E-59D4-47D6-8E91-735F23263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18" y="2158283"/>
                <a:ext cx="5205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C59DBF8-08F3-4EAB-B204-E5D5936BD075}"/>
              </a:ext>
            </a:extLst>
          </p:cNvPr>
          <p:cNvGrpSpPr/>
          <p:nvPr/>
        </p:nvGrpSpPr>
        <p:grpSpPr>
          <a:xfrm>
            <a:off x="2614595" y="2337752"/>
            <a:ext cx="1360929" cy="1922277"/>
            <a:chOff x="2294555" y="950671"/>
            <a:chExt cx="1613149" cy="192227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A4C010-6E81-4CF7-80EF-99E99BA82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E892D8D-0D5C-483C-B665-83B94EEDE934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FBAFDE-A3B1-4245-BEF2-7F0A9A9B7F4C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3B153A-7AE7-4720-87C1-C83715EE7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9CEB56-BE82-4ECF-A94C-2E574CCFACCA}"/>
                </a:ext>
              </a:extLst>
            </p:cNvPr>
            <p:cNvSpPr/>
            <p:nvPr/>
          </p:nvSpPr>
          <p:spPr>
            <a:xfrm>
              <a:off x="3478689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FC2F8E-9756-48EE-AAE2-2FA9241F7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5BD4AD-6171-4A15-B27A-3BC791095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A994204-591F-4788-9D97-31D47C5A6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F016BDC-EDC2-4EE9-A56E-8D6E84EFA6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192CFE7-6897-41B4-A8CA-56D6A79B81B8}"/>
              </a:ext>
            </a:extLst>
          </p:cNvPr>
          <p:cNvGrpSpPr/>
          <p:nvPr/>
        </p:nvGrpSpPr>
        <p:grpSpPr>
          <a:xfrm>
            <a:off x="9034627" y="2343306"/>
            <a:ext cx="1360929" cy="1922277"/>
            <a:chOff x="2294555" y="950671"/>
            <a:chExt cx="1613149" cy="192227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A03CDA4-499E-473B-8DD1-A679BC530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019" y="965199"/>
              <a:ext cx="1103233" cy="155892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A7220E85-82B1-4C07-8010-E1942AB8691B}"/>
                </a:ext>
              </a:extLst>
            </p:cNvPr>
            <p:cNvSpPr/>
            <p:nvPr/>
          </p:nvSpPr>
          <p:spPr>
            <a:xfrm>
              <a:off x="2294555" y="2289966"/>
              <a:ext cx="341226" cy="452377"/>
            </a:xfrm>
            <a:prstGeom prst="arc">
              <a:avLst>
                <a:gd name="adj1" fmla="val 17996347"/>
                <a:gd name="adj2" fmla="val 1549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8E449CD-CEDB-4F92-9263-C040DD26DBAD}"/>
                </a:ext>
              </a:extLst>
            </p:cNvPr>
            <p:cNvCxnSpPr>
              <a:cxnSpLocks/>
            </p:cNvCxnSpPr>
            <p:nvPr/>
          </p:nvCxnSpPr>
          <p:spPr>
            <a:xfrm>
              <a:off x="2438400" y="2517913"/>
              <a:ext cx="1085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A282694-3211-4670-B81D-745864C7B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250" y="965200"/>
              <a:ext cx="6350" cy="155271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0753986-AC77-43C9-AF89-3BBDBC50F5FA}"/>
                </a:ext>
              </a:extLst>
            </p:cNvPr>
            <p:cNvSpPr/>
            <p:nvPr/>
          </p:nvSpPr>
          <p:spPr>
            <a:xfrm>
              <a:off x="3478689" y="95067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/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BEED2B5-6B93-4634-B640-60B480E67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65" y="1438407"/>
                  <a:ext cx="369845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/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B9BEB02-74EF-4B04-A7C7-D71D093E3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259" y="2472838"/>
                  <a:ext cx="386388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/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27D29C8-E675-4884-8D40-35B419123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700" y="1588351"/>
                  <a:ext cx="39100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/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635FAF3-11DC-42A2-8B12-700D23E74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450" y="2152144"/>
                  <a:ext cx="394147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67DF30-19F8-41AE-AB9F-17B85733C723}"/>
              </a:ext>
            </a:extLst>
          </p:cNvPr>
          <p:cNvGrpSpPr/>
          <p:nvPr/>
        </p:nvGrpSpPr>
        <p:grpSpPr>
          <a:xfrm>
            <a:off x="7970794" y="1990857"/>
            <a:ext cx="3611509" cy="3611509"/>
            <a:chOff x="7970794" y="1495316"/>
            <a:chExt cx="3611509" cy="3611509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1196D1CD-EED1-4E14-9DBA-526C39892F62}"/>
                </a:ext>
              </a:extLst>
            </p:cNvPr>
            <p:cNvSpPr/>
            <p:nvPr/>
          </p:nvSpPr>
          <p:spPr>
            <a:xfrm rot="21067904">
              <a:off x="7970794" y="1495316"/>
              <a:ext cx="3611509" cy="3611509"/>
            </a:xfrm>
            <a:prstGeom prst="arc">
              <a:avLst>
                <a:gd name="adj1" fmla="val 18877334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94C400C-13A9-49F6-856C-3F0164C3F87F}"/>
                </a:ext>
              </a:extLst>
            </p:cNvPr>
            <p:cNvCxnSpPr>
              <a:cxnSpLocks/>
            </p:cNvCxnSpPr>
            <p:nvPr/>
          </p:nvCxnSpPr>
          <p:spPr>
            <a:xfrm rot="21067904" flipH="1" flipV="1">
              <a:off x="10766453" y="1774166"/>
              <a:ext cx="59692" cy="638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194FAC-B046-4D36-95DC-6057F8EDC105}"/>
                  </a:ext>
                </a:extLst>
              </p:cNvPr>
              <p:cNvSpPr/>
              <p:nvPr/>
            </p:nvSpPr>
            <p:spPr>
              <a:xfrm>
                <a:off x="4610979" y="5780782"/>
                <a:ext cx="312452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32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x-IV_matha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x-IV_mathan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x-IV_mathan" sz="32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x-IV_mathan" sz="3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B194FAC-B046-4D36-95DC-6057F8ED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79" y="5780782"/>
                <a:ext cx="3124525" cy="10772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BCB74E41-D4FA-4846-8FDD-25C41E093023}"/>
              </a:ext>
            </a:extLst>
          </p:cNvPr>
          <p:cNvSpPr txBox="1"/>
          <p:nvPr/>
        </p:nvSpPr>
        <p:spPr>
          <a:xfrm>
            <a:off x="412557" y="396701"/>
            <a:ext cx="3610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 Summary…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766B7B-C215-4C3B-91B9-76FCCC3BF5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96880" y="2278080"/>
              <a:ext cx="4448160" cy="320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766B7B-C215-4C3B-91B9-76FCCC3BF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87520" y="2268720"/>
                <a:ext cx="4466880" cy="32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C203A5D-0A71-4238-BD43-22E2B1220AE4}"/>
                  </a:ext>
                </a:extLst>
              </p:cNvPr>
              <p:cNvSpPr/>
              <p:nvPr/>
            </p:nvSpPr>
            <p:spPr>
              <a:xfrm>
                <a:off x="4478001" y="764309"/>
                <a:ext cx="3797006" cy="1425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FF757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x-IV_mathan" sz="320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x-IV_mathan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2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x-IV_mathan" sz="32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x-IV_matha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x-IV_mathan" sz="32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x-IV_mathan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br>
                  <a:rPr lang="x-IV_mathan" sz="3200" dirty="0">
                    <a:latin typeface="Cambria Math" panose="02040503050406030204" pitchFamily="18" charset="0"/>
                  </a:rPr>
                </a:br>
                <a:r>
                  <a:rPr lang="x-IV_mathan" sz="3200" dirty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FF7575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x-IV_mathan" sz="320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atan</m:t>
                    </m:r>
                    <m:d>
                      <m:dPr>
                        <m:ctrlPr>
                          <a:rPr lang="x-IV_matha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IV_mathan" sz="32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x-IV_mathan" sz="32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x-IV_mathan" sz="32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C203A5D-0A71-4238-BD43-22E2B1220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01" y="764309"/>
                <a:ext cx="3797006" cy="142571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0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8"/>
    </mc:Choice>
    <mc:Fallback xmlns="">
      <p:transition spd="slow" advTm="10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266148A-94B8-4741-B553-CB9C78971FD9}"/>
              </a:ext>
            </a:extLst>
          </p:cNvPr>
          <p:cNvGrpSpPr/>
          <p:nvPr/>
        </p:nvGrpSpPr>
        <p:grpSpPr>
          <a:xfrm>
            <a:off x="6848045" y="1600332"/>
            <a:ext cx="5146753" cy="5257668"/>
            <a:chOff x="6714695" y="803415"/>
            <a:chExt cx="5146753" cy="52576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113240-861C-48A9-A2B7-CE62242EE950}"/>
                </a:ext>
              </a:extLst>
            </p:cNvPr>
            <p:cNvGrpSpPr/>
            <p:nvPr/>
          </p:nvGrpSpPr>
          <p:grpSpPr>
            <a:xfrm>
              <a:off x="7101630" y="1257466"/>
              <a:ext cx="4559065" cy="3848265"/>
              <a:chOff x="7117080" y="1495316"/>
              <a:chExt cx="4559065" cy="384826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219BF59-05A7-4D8F-BD25-480803061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4656" y="3401378"/>
                <a:ext cx="1962609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234B68E-513B-4B2C-A58C-2E8922DB8E2C}"/>
                  </a:ext>
                </a:extLst>
              </p:cNvPr>
              <p:cNvGrpSpPr/>
              <p:nvPr/>
            </p:nvGrpSpPr>
            <p:grpSpPr>
              <a:xfrm>
                <a:off x="7342285" y="1580378"/>
                <a:ext cx="3646026" cy="3647125"/>
                <a:chOff x="7022245" y="688838"/>
                <a:chExt cx="3646026" cy="364712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2634C46-99E0-4C50-AF33-503B69B5B09A}"/>
                    </a:ext>
                  </a:extLst>
                </p:cNvPr>
                <p:cNvSpPr/>
                <p:nvPr/>
              </p:nvSpPr>
              <p:spPr>
                <a:xfrm>
                  <a:off x="7925077" y="1598213"/>
                  <a:ext cx="1828523" cy="182907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A8B38F8-42E9-4594-B58D-246C0063C4B4}"/>
                    </a:ext>
                  </a:extLst>
                </p:cNvPr>
                <p:cNvSpPr/>
                <p:nvPr/>
              </p:nvSpPr>
              <p:spPr>
                <a:xfrm>
                  <a:off x="7022245" y="688838"/>
                  <a:ext cx="3646026" cy="3647125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8E73483-FB33-4242-91A4-1122149046B8}"/>
                  </a:ext>
                </a:extLst>
              </p:cNvPr>
              <p:cNvGrpSpPr/>
              <p:nvPr/>
            </p:nvGrpSpPr>
            <p:grpSpPr>
              <a:xfrm>
                <a:off x="7117080" y="1526293"/>
                <a:ext cx="4063582" cy="3817288"/>
                <a:chOff x="6797040" y="634753"/>
                <a:chExt cx="4063582" cy="3817288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4FA8871-D67E-463A-B963-F8AF969E34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39339" y="764524"/>
                  <a:ext cx="1150173" cy="174787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F72933C0-0A4F-4D16-A593-21D7675826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5563" y="634753"/>
                  <a:ext cx="853774" cy="185731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955D343-63AB-40F8-9EB7-CC4CD151A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7040" y="2194560"/>
                  <a:ext cx="2048924" cy="31527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0CB8ED90-7F31-4D0C-8320-60183E0BF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 flipH="1">
                  <a:off x="7578003" y="2422609"/>
                  <a:ext cx="1150173" cy="174787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F3A5B2C-A0BF-4844-9CFA-630873990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705045" y="2594730"/>
                  <a:ext cx="853774" cy="185731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97A97D8-6D09-4EE9-9493-D000B33A8F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811698" y="2676202"/>
                  <a:ext cx="2048924" cy="31527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7D748719-6D11-4E5A-8AAF-2C4C943B557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5042" y="3306043"/>
                    <a:ext cx="48224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CA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7147FD2D-D39F-4395-A286-CCF1C5A1D3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5042" y="3306043"/>
                    <a:ext cx="482248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8ACEB40-7B84-4CEB-A901-E73AB99C4E7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5618" y="1662742"/>
                    <a:ext cx="52052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FBC145E-59D4-47D6-8E91-735F232638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5618" y="1662742"/>
                    <a:ext cx="520527" cy="584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AC662FF-4FD4-4612-89B7-3ABA5D0DCEB5}"/>
                  </a:ext>
                </a:extLst>
              </p:cNvPr>
              <p:cNvGrpSpPr/>
              <p:nvPr/>
            </p:nvGrpSpPr>
            <p:grpSpPr>
              <a:xfrm>
                <a:off x="7970794" y="1495316"/>
                <a:ext cx="3611509" cy="3611509"/>
                <a:chOff x="7970794" y="1495316"/>
                <a:chExt cx="3611509" cy="3611509"/>
              </a:xfrm>
            </p:grpSpPr>
            <p:sp>
              <p:nvSpPr>
                <p:cNvPr id="11" name="Arc 10">
                  <a:extLst>
                    <a:ext uri="{FF2B5EF4-FFF2-40B4-BE49-F238E27FC236}">
                      <a16:creationId xmlns:a16="http://schemas.microsoft.com/office/drawing/2014/main" id="{48D0D5E4-98F0-4B44-80DC-01DF49099E67}"/>
                    </a:ext>
                  </a:extLst>
                </p:cNvPr>
                <p:cNvSpPr/>
                <p:nvPr/>
              </p:nvSpPr>
              <p:spPr>
                <a:xfrm rot="21067904">
                  <a:off x="7970794" y="1495316"/>
                  <a:ext cx="3611509" cy="3611509"/>
                </a:xfrm>
                <a:prstGeom prst="arc">
                  <a:avLst>
                    <a:gd name="adj1" fmla="val 18877334"/>
                    <a:gd name="adj2" fmla="val 0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86F8771E-D9EC-461A-B5BC-F219AFE65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067904" flipH="1" flipV="1">
                  <a:off x="10766453" y="1774166"/>
                  <a:ext cx="59692" cy="6382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B0F958D-AF45-4B6E-B3C7-8022821197CB}"/>
                </a:ext>
              </a:extLst>
            </p:cNvPr>
            <p:cNvGrpSpPr/>
            <p:nvPr/>
          </p:nvGrpSpPr>
          <p:grpSpPr>
            <a:xfrm>
              <a:off x="9966864" y="3751842"/>
              <a:ext cx="1894584" cy="2309241"/>
              <a:chOff x="10498169" y="3929190"/>
              <a:chExt cx="1894584" cy="23092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0F094DD-4C02-4A67-B6C8-30F3382D4D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8169" y="5591779"/>
                    <a:ext cx="654475" cy="6466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26935171-2F11-46CD-AC39-13C350764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8169" y="5591779"/>
                    <a:ext cx="654475" cy="64665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9F0CB85-F43D-4BD2-8690-B03AFD154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1699864" y="4278980"/>
                    <a:ext cx="684225" cy="649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61981623-2353-4B7C-BD52-F93E9D7212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699864" y="4278980"/>
                    <a:ext cx="684225" cy="64928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63AEAD4-D2A6-4B54-984B-E8C086D0A68B}"/>
                  </a:ext>
                </a:extLst>
              </p:cNvPr>
              <p:cNvGrpSpPr/>
              <p:nvPr/>
            </p:nvGrpSpPr>
            <p:grpSpPr>
              <a:xfrm rot="3546876">
                <a:off x="10809586" y="3772760"/>
                <a:ext cx="1426738" cy="1739597"/>
                <a:chOff x="-134475" y="-1893600"/>
                <a:chExt cx="5461829" cy="6659520"/>
              </a:xfrm>
            </p:grpSpPr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64C6A20B-3890-48A9-ADA0-5732F57D0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53124" flipV="1">
                  <a:off x="-1406552" y="-621523"/>
                  <a:ext cx="6330969" cy="378681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C21B5433-FC27-427B-A595-0F7AFB4A1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EFE74B9-8467-4512-9D15-8F067AB87544}"/>
                  </a:ext>
                </a:extLst>
              </p:cNvPr>
              <p:cNvSpPr/>
              <p:nvPr/>
            </p:nvSpPr>
            <p:spPr>
              <a:xfrm>
                <a:off x="10557428" y="4804675"/>
                <a:ext cx="172818" cy="172818"/>
              </a:xfrm>
              <a:prstGeom prst="ellipse">
                <a:avLst/>
              </a:prstGeom>
              <a:ln w="1905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97C2782-1458-4CFE-A0DC-94ADB530C668}"/>
                </a:ext>
              </a:extLst>
            </p:cNvPr>
            <p:cNvGrpSpPr/>
            <p:nvPr/>
          </p:nvGrpSpPr>
          <p:grpSpPr>
            <a:xfrm>
              <a:off x="6714695" y="2893608"/>
              <a:ext cx="1853083" cy="1857304"/>
              <a:chOff x="7242745" y="3073703"/>
              <a:chExt cx="1853083" cy="18573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406B371B-CCEB-4BBC-8E57-F18259FCF832}"/>
                      </a:ext>
                    </a:extLst>
                  </p:cNvPr>
                  <p:cNvSpPr txBox="1"/>
                  <p:nvPr/>
                </p:nvSpPr>
                <p:spPr>
                  <a:xfrm>
                    <a:off x="7242745" y="3073703"/>
                    <a:ext cx="654475" cy="6466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4BBFE46-6E2B-41B1-882C-C9A5BBD998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2745" y="3073703"/>
                    <a:ext cx="654475" cy="64665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A79A558-770E-4DDE-82C8-36090857CBD5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603" y="4281727"/>
                    <a:ext cx="684225" cy="649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60E4238A-48FB-41CA-975A-1E771017ED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11603" y="4281727"/>
                    <a:ext cx="684225" cy="64928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8BEFB04-00A8-4555-A7FC-555234C645A5}"/>
                  </a:ext>
                </a:extLst>
              </p:cNvPr>
              <p:cNvGrpSpPr/>
              <p:nvPr/>
            </p:nvGrpSpPr>
            <p:grpSpPr>
              <a:xfrm rot="10800000">
                <a:off x="7814756" y="3300620"/>
                <a:ext cx="932142" cy="971280"/>
                <a:chOff x="1758933" y="1242168"/>
                <a:chExt cx="3568421" cy="3718251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FE53E7B4-36F1-4FBF-8299-FB792B1B7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8933" y="1242168"/>
                  <a:ext cx="0" cy="3718251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ACAAE3B5-5EE4-4087-A7CF-15A3F77E8E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11A0BE3-C2AC-4A41-9637-92B7749F9BF4}"/>
                  </a:ext>
                </a:extLst>
              </p:cNvPr>
              <p:cNvSpPr/>
              <p:nvPr/>
            </p:nvSpPr>
            <p:spPr>
              <a:xfrm>
                <a:off x="8667307" y="3250755"/>
                <a:ext cx="172818" cy="172818"/>
              </a:xfrm>
              <a:prstGeom prst="ellipse">
                <a:avLst/>
              </a:prstGeom>
              <a:ln w="1905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08EB2C-E230-4CB5-A5D3-6816F3B37AD1}"/>
                </a:ext>
              </a:extLst>
            </p:cNvPr>
            <p:cNvGrpSpPr/>
            <p:nvPr/>
          </p:nvGrpSpPr>
          <p:grpSpPr>
            <a:xfrm>
              <a:off x="8680395" y="803415"/>
              <a:ext cx="2390765" cy="1604024"/>
              <a:chOff x="9208445" y="983510"/>
              <a:chExt cx="2390765" cy="16040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DBB38A58-73EE-437A-B807-AF97DB7BE595}"/>
                      </a:ext>
                    </a:extLst>
                  </p:cNvPr>
                  <p:cNvSpPr txBox="1"/>
                  <p:nvPr/>
                </p:nvSpPr>
                <p:spPr>
                  <a:xfrm>
                    <a:off x="10944735" y="1940882"/>
                    <a:ext cx="654475" cy="6466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82FECD2-DE08-4966-92E4-2699236F60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4735" y="1940882"/>
                    <a:ext cx="654475" cy="64665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CAB656B-3678-4EF4-A1B4-6E7451393B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08445" y="983510"/>
                    <a:ext cx="684225" cy="649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3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6DDD9420-5A6C-40A9-904E-EC9E773189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8445" y="983510"/>
                    <a:ext cx="684225" cy="64928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37688EA-8A96-48CD-80C7-DF5F24AC88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60503" y="1541009"/>
                <a:ext cx="851401" cy="862365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33CE2BC-88F0-4EFC-9401-F48669B3D1D0}"/>
                  </a:ext>
                </a:extLst>
              </p:cNvPr>
              <p:cNvCxnSpPr>
                <a:cxnSpLocks/>
              </p:cNvCxnSpPr>
              <p:nvPr/>
            </p:nvCxnSpPr>
            <p:spPr>
              <a:xfrm rot="18844192">
                <a:off x="10523662" y="2061023"/>
                <a:ext cx="882684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7D53AB3-90E7-41CD-8E6B-F9AA72D03100}"/>
                  </a:ext>
                </a:extLst>
              </p:cNvPr>
              <p:cNvSpPr/>
              <p:nvPr/>
            </p:nvSpPr>
            <p:spPr>
              <a:xfrm>
                <a:off x="10539399" y="2316964"/>
                <a:ext cx="172818" cy="172818"/>
              </a:xfrm>
              <a:prstGeom prst="ellipse">
                <a:avLst/>
              </a:prstGeom>
              <a:solidFill>
                <a:srgbClr val="D17DDF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A5283D8-00FD-486B-9661-1995F9B233F9}"/>
              </a:ext>
            </a:extLst>
          </p:cNvPr>
          <p:cNvGrpSpPr/>
          <p:nvPr/>
        </p:nvGrpSpPr>
        <p:grpSpPr>
          <a:xfrm>
            <a:off x="357885" y="1670435"/>
            <a:ext cx="4433155" cy="4600393"/>
            <a:chOff x="224535" y="873518"/>
            <a:chExt cx="4433155" cy="46003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9C1FAE-5950-4BC0-880C-259B33204CB2}"/>
                </a:ext>
              </a:extLst>
            </p:cNvPr>
            <p:cNvGrpSpPr/>
            <p:nvPr/>
          </p:nvGrpSpPr>
          <p:grpSpPr>
            <a:xfrm>
              <a:off x="224535" y="873518"/>
              <a:ext cx="4386903" cy="4600393"/>
              <a:chOff x="823623" y="823390"/>
              <a:chExt cx="4386903" cy="460039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35F89D2-9B83-459B-9259-7DE7B570B519}"/>
                  </a:ext>
                </a:extLst>
              </p:cNvPr>
              <p:cNvGrpSpPr/>
              <p:nvPr/>
            </p:nvGrpSpPr>
            <p:grpSpPr>
              <a:xfrm>
                <a:off x="823623" y="1395123"/>
                <a:ext cx="3909391" cy="4028660"/>
                <a:chOff x="503583" y="503583"/>
                <a:chExt cx="3909391" cy="4028660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889121EA-03D2-456B-AFC4-EEEAB6AA4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8400" y="503583"/>
                  <a:ext cx="0" cy="402866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612F6CAE-17D1-41A1-9C98-D0F53819D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83" y="2517913"/>
                  <a:ext cx="3909391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ADAA35B-4C39-408F-B2CA-151122A9809B}"/>
                  </a:ext>
                </a:extLst>
              </p:cNvPr>
              <p:cNvGrpSpPr/>
              <p:nvPr/>
            </p:nvGrpSpPr>
            <p:grpSpPr>
              <a:xfrm>
                <a:off x="929640" y="1420178"/>
                <a:ext cx="3657324" cy="3962400"/>
                <a:chOff x="609600" y="528638"/>
                <a:chExt cx="3657324" cy="3962400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F48F157-593A-47A0-9735-E78FC7BB2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C1327ED-B9EA-44F9-B939-ED4FA93D4F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FF22A5A-A70D-47BE-9F2A-41EC84ECF4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D014197-CBE1-4FE4-BB96-199ED6858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C9E9AED-4CAF-4096-907F-132AB5E0378A}"/>
                  </a:ext>
                </a:extLst>
              </p:cNvPr>
              <p:cNvGrpSpPr/>
              <p:nvPr/>
            </p:nvGrpSpPr>
            <p:grpSpPr>
              <a:xfrm>
                <a:off x="849913" y="1575627"/>
                <a:ext cx="3962400" cy="3657324"/>
                <a:chOff x="469624" y="684088"/>
                <a:chExt cx="3962400" cy="3657324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918F241-CDCF-42E9-8673-9B587DBA1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3829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E8F8569-558B-420B-A5B5-3AB7E722F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12971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56D3824-AD5A-4B6D-90A4-0C21C3189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23602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1C406E4-CBF3-4E16-9124-C8367C5A9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14460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5D25A555-43AD-4609-84ED-B2D1B613F1E0}"/>
                      </a:ext>
                    </a:extLst>
                  </p:cNvPr>
                  <p:cNvSpPr txBox="1"/>
                  <p:nvPr/>
                </p:nvSpPr>
                <p:spPr>
                  <a:xfrm>
                    <a:off x="4702438" y="3086100"/>
                    <a:ext cx="50808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2F8DB734-A7AB-4321-9977-007EF5B18A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2438" y="3086100"/>
                    <a:ext cx="508088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B72719-746C-47E6-9628-803FC86FD0D0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274" y="823390"/>
                    <a:ext cx="513859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B3E9DB96-58DC-4A63-90EE-00C65770EC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4274" y="823390"/>
                    <a:ext cx="513859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71613E5-3B11-4968-B38B-0D6F55A95CD5}"/>
                </a:ext>
              </a:extLst>
            </p:cNvPr>
            <p:cNvGrpSpPr/>
            <p:nvPr/>
          </p:nvGrpSpPr>
          <p:grpSpPr>
            <a:xfrm>
              <a:off x="2783119" y="3444953"/>
              <a:ext cx="1846188" cy="1660778"/>
              <a:chOff x="2766113" y="966015"/>
              <a:chExt cx="1846188" cy="166077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FE7401F-EB69-4EB6-AAA8-8F8D5E1CDA3F}"/>
                  </a:ext>
                </a:extLst>
              </p:cNvPr>
              <p:cNvGrpSpPr/>
              <p:nvPr/>
            </p:nvGrpSpPr>
            <p:grpSpPr>
              <a:xfrm>
                <a:off x="3073752" y="1619405"/>
                <a:ext cx="932142" cy="971280"/>
                <a:chOff x="1758933" y="1242168"/>
                <a:chExt cx="3568421" cy="3718251"/>
              </a:xfrm>
            </p:grpSpPr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DEFDD7DD-BDA9-4A8E-95C4-7E422F90A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8933" y="1242168"/>
                  <a:ext cx="0" cy="371825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F10A889D-0E8A-41E0-BEE4-4E960CC40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CE6BB4D-8D22-4683-9ED5-CB5E838303B3}"/>
                  </a:ext>
                </a:extLst>
              </p:cNvPr>
              <p:cNvSpPr/>
              <p:nvPr/>
            </p:nvSpPr>
            <p:spPr>
              <a:xfrm>
                <a:off x="2987205" y="2453975"/>
                <a:ext cx="172818" cy="172818"/>
              </a:xfrm>
              <a:prstGeom prst="ellipse">
                <a:avLst/>
              </a:prstGeom>
              <a:ln w="1905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93944DF-72D3-4EA9-82E4-7241B79833C7}"/>
                      </a:ext>
                    </a:extLst>
                  </p:cNvPr>
                  <p:cNvSpPr txBox="1"/>
                  <p:nvPr/>
                </p:nvSpPr>
                <p:spPr>
                  <a:xfrm>
                    <a:off x="3941667" y="2011557"/>
                    <a:ext cx="6706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FF7B5E7-9463-4520-8B4D-C64F8D78C7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1667" y="2011557"/>
                    <a:ext cx="670634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797749D7-FFBB-4E03-862A-34C532F70B93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168EBFFB-7CA5-445B-80B9-2BAB82C3A8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078A42B-4B7A-436D-94C5-396C436DBDCC}"/>
                </a:ext>
              </a:extLst>
            </p:cNvPr>
            <p:cNvGrpSpPr/>
            <p:nvPr/>
          </p:nvGrpSpPr>
          <p:grpSpPr>
            <a:xfrm>
              <a:off x="966057" y="1878131"/>
              <a:ext cx="1846188" cy="1660778"/>
              <a:chOff x="2766113" y="966015"/>
              <a:chExt cx="1846188" cy="166077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01D81A2-312E-4BF8-B7C1-93DCFDD66356}"/>
                  </a:ext>
                </a:extLst>
              </p:cNvPr>
              <p:cNvGrpSpPr/>
              <p:nvPr/>
            </p:nvGrpSpPr>
            <p:grpSpPr>
              <a:xfrm>
                <a:off x="3073752" y="1619405"/>
                <a:ext cx="932142" cy="971280"/>
                <a:chOff x="1758933" y="1242168"/>
                <a:chExt cx="3568421" cy="3718251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5751577D-09C0-4464-83C2-15FE04DEE7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8933" y="1242168"/>
                  <a:ext cx="0" cy="371825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5823347E-1BCC-4FD5-9211-A81AA6558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2DEE597-CA8E-4633-B458-5E70B9D631B7}"/>
                  </a:ext>
                </a:extLst>
              </p:cNvPr>
              <p:cNvSpPr/>
              <p:nvPr/>
            </p:nvSpPr>
            <p:spPr>
              <a:xfrm>
                <a:off x="2987205" y="2453975"/>
                <a:ext cx="172818" cy="172818"/>
              </a:xfrm>
              <a:prstGeom prst="ellipse">
                <a:avLst/>
              </a:prstGeom>
              <a:ln w="1905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E13CF70-1972-4202-ADD6-4812495DF95B}"/>
                      </a:ext>
                    </a:extLst>
                  </p:cNvPr>
                  <p:cNvSpPr txBox="1"/>
                  <p:nvPr/>
                </p:nvSpPr>
                <p:spPr>
                  <a:xfrm>
                    <a:off x="3941667" y="2011557"/>
                    <a:ext cx="6706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7210F8C-BD11-4212-960C-CE8D32D07F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1667" y="2011557"/>
                    <a:ext cx="670634" cy="58477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4D34B07-8AA3-42A5-8870-F4B5F0E4FAD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9CAF7CAE-F454-45CE-BDAF-7E8B7E28E0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862C14A-1256-449F-B642-BB72B661504C}"/>
                </a:ext>
              </a:extLst>
            </p:cNvPr>
            <p:cNvGrpSpPr/>
            <p:nvPr/>
          </p:nvGrpSpPr>
          <p:grpSpPr>
            <a:xfrm>
              <a:off x="2766113" y="966015"/>
              <a:ext cx="1891577" cy="1776764"/>
              <a:chOff x="2766113" y="966015"/>
              <a:chExt cx="1891577" cy="1776764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F40E708-5CDA-4013-9B96-4093C43D12AE}"/>
                  </a:ext>
                </a:extLst>
              </p:cNvPr>
              <p:cNvGrpSpPr/>
              <p:nvPr/>
            </p:nvGrpSpPr>
            <p:grpSpPr>
              <a:xfrm>
                <a:off x="3073752" y="1619405"/>
                <a:ext cx="932142" cy="971280"/>
                <a:chOff x="1758933" y="1242168"/>
                <a:chExt cx="3568421" cy="3718251"/>
              </a:xfrm>
            </p:grpSpPr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DFD0F77C-9189-476F-BF41-E28CF774D2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8933" y="1242168"/>
                  <a:ext cx="0" cy="371825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115CAE24-B081-4727-85BB-8EBCCB352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268" y="4765920"/>
                  <a:ext cx="3379086" cy="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B46D702-77E5-423D-9418-C138EBC008EB}"/>
                  </a:ext>
                </a:extLst>
              </p:cNvPr>
              <p:cNvSpPr/>
              <p:nvPr/>
            </p:nvSpPr>
            <p:spPr>
              <a:xfrm>
                <a:off x="2987205" y="2453975"/>
                <a:ext cx="172818" cy="172818"/>
              </a:xfrm>
              <a:prstGeom prst="ellipse">
                <a:avLst/>
              </a:prstGeom>
              <a:solidFill>
                <a:srgbClr val="D17DDF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6CF0804-F3B0-491C-84DE-6B355E5ADB00}"/>
                      </a:ext>
                    </a:extLst>
                  </p:cNvPr>
                  <p:cNvSpPr txBox="1"/>
                  <p:nvPr/>
                </p:nvSpPr>
                <p:spPr>
                  <a:xfrm>
                    <a:off x="3987056" y="2158004"/>
                    <a:ext cx="6706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6F8D69BF-F2C5-4DCA-887F-A9D4D26274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7056" y="2158004"/>
                    <a:ext cx="670634" cy="58477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7A364538-B23C-4825-8AE8-D9A4E10A09E8}"/>
                      </a:ext>
                    </a:extLst>
                  </p:cNvPr>
                  <p:cNvSpPr txBox="1"/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32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32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76AA9AFA-DB29-4879-9CF5-46417CBDF0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6113" y="966015"/>
                    <a:ext cx="682751" cy="6236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5919BB-5477-4F66-81B4-F7D854BDADAA}"/>
                  </a:ext>
                </a:extLst>
              </p:cNvPr>
              <p:cNvSpPr txBox="1"/>
              <p:nvPr/>
            </p:nvSpPr>
            <p:spPr>
              <a:xfrm>
                <a:off x="6781466" y="376370"/>
                <a:ext cx="1729833" cy="2191241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5919BB-5477-4F66-81B4-F7D854BD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466" y="376370"/>
                <a:ext cx="1729833" cy="219124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C4C32C7-A950-4001-B8E9-0438B839E50C}"/>
                  </a:ext>
                </a:extLst>
              </p:cNvPr>
              <p:cNvSpPr txBox="1"/>
              <p:nvPr/>
            </p:nvSpPr>
            <p:spPr>
              <a:xfrm>
                <a:off x="4341874" y="334308"/>
                <a:ext cx="1728358" cy="2275366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C4C32C7-A950-4001-B8E9-0438B839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874" y="334308"/>
                <a:ext cx="1728358" cy="227536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72AA51F1-2C62-45E8-9468-4EE1AC3A02F6}"/>
              </a:ext>
            </a:extLst>
          </p:cNvPr>
          <p:cNvSpPr txBox="1"/>
          <p:nvPr/>
        </p:nvSpPr>
        <p:spPr>
          <a:xfrm>
            <a:off x="412557" y="396701"/>
            <a:ext cx="3610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 Summary…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7BAFD1-52EB-4301-B965-CC8C0C8D82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5080" y="2588760"/>
              <a:ext cx="8161920" cy="1641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7BAFD1-52EB-4301-B965-CC8C0C8D82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95720" y="2579400"/>
                <a:ext cx="8180640" cy="1660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946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62"/>
    </mc:Choice>
    <mc:Fallback xmlns="">
      <p:transition spd="slow" advTm="26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6ECE42-069E-4E7A-B50A-20BC0866DA54}"/>
              </a:ext>
            </a:extLst>
          </p:cNvPr>
          <p:cNvSpPr/>
          <p:nvPr/>
        </p:nvSpPr>
        <p:spPr>
          <a:xfrm>
            <a:off x="0" y="0"/>
            <a:ext cx="12554857" cy="7068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CF3453A-61B9-4134-AD52-DE0C1F0D0C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8125310"/>
                  </p:ext>
                </p:extLst>
              </p:nvPr>
            </p:nvGraphicFramePr>
            <p:xfrm>
              <a:off x="1869690" y="-238540"/>
              <a:ext cx="8815476" cy="64405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815476" cy="6440557"/>
                    </a:xfrm>
                    <a:prstGeom prst="rect">
                      <a:avLst/>
                    </a:prstGeom>
                  </am3d:spPr>
                  <am3d:camera>
                    <am3d:pos x="0" y="0" z="66031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0631" d="1000000"/>
                    <am3d:preTrans dx="0" dy="0" dz="481012"/>
                    <am3d:scale>
                      <am3d:sx n="1000000" d="1000000"/>
                      <am3d:sy n="1000000" d="1000000"/>
                      <am3d:sz n="1000000" d="1000000"/>
                    </am3d:scale>
                    <am3d:rot ax="-2610416" ay="86334" az="-819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9020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CF3453A-61B9-4134-AD52-DE0C1F0D0C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9690" y="-238540"/>
                <a:ext cx="8815476" cy="64405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86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8">
        <p159:morph option="byObject"/>
      </p:transition>
    </mc:Choice>
    <mc:Fallback xmlns="">
      <p:transition spd="slow" advTm="298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032C-A4BC-4BD8-831F-52A5166B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75" y="370428"/>
            <a:ext cx="10515600" cy="1325563"/>
          </a:xfrm>
        </p:spPr>
        <p:txBody>
          <a:bodyPr/>
          <a:lstStyle/>
          <a:p>
            <a:r>
              <a:rPr lang="en-US" dirty="0"/>
              <a:t>Why use </a:t>
            </a:r>
            <a:r>
              <a:rPr lang="en-US" u="sng" dirty="0"/>
              <a:t>partial derivatives</a:t>
            </a:r>
            <a:r>
              <a:rPr lang="en-US" dirty="0"/>
              <a:t>?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BCECE-F4AD-4379-BCD6-352B5474C85E}"/>
                  </a:ext>
                </a:extLst>
              </p:cNvPr>
              <p:cNvSpPr txBox="1"/>
              <p:nvPr/>
            </p:nvSpPr>
            <p:spPr>
              <a:xfrm>
                <a:off x="9853531" y="393409"/>
                <a:ext cx="1729833" cy="2191241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7575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DBCECE-F4AD-4379-BCD6-352B5474C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531" y="393409"/>
                <a:ext cx="1729833" cy="2191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BFEF01-AC34-4228-ADF7-9656710549F5}"/>
                  </a:ext>
                </a:extLst>
              </p:cNvPr>
              <p:cNvSpPr txBox="1"/>
              <p:nvPr/>
            </p:nvSpPr>
            <p:spPr>
              <a:xfrm>
                <a:off x="7413939" y="351347"/>
                <a:ext cx="1728358" cy="2275366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x-IV_mathan" sz="32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BFEF01-AC34-4228-ADF7-965671054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939" y="351347"/>
                <a:ext cx="1728358" cy="2275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2CF828-4079-44FC-80C3-F986D87D30D4}"/>
              </a:ext>
            </a:extLst>
          </p:cNvPr>
          <p:cNvGrpSpPr/>
          <p:nvPr/>
        </p:nvGrpSpPr>
        <p:grpSpPr>
          <a:xfrm>
            <a:off x="5032236" y="3002779"/>
            <a:ext cx="3277825" cy="3461117"/>
            <a:chOff x="823623" y="791569"/>
            <a:chExt cx="4386903" cy="46322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2266156-3D77-4978-B3CE-2A33EDBCD277}"/>
                </a:ext>
              </a:extLst>
            </p:cNvPr>
            <p:cNvGrpSpPr/>
            <p:nvPr/>
          </p:nvGrpSpPr>
          <p:grpSpPr>
            <a:xfrm>
              <a:off x="823623" y="1395123"/>
              <a:ext cx="3909391" cy="4028660"/>
              <a:chOff x="503583" y="503583"/>
              <a:chExt cx="3909391" cy="402866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B0873C0-C18D-4D63-8AF6-031FD02042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D38CAA7-F627-4FA3-A80F-B715CFA07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AEFBC0-DA77-48F7-AF48-63BAE7B0DD90}"/>
                </a:ext>
              </a:extLst>
            </p:cNvPr>
            <p:cNvGrpSpPr/>
            <p:nvPr/>
          </p:nvGrpSpPr>
          <p:grpSpPr>
            <a:xfrm>
              <a:off x="929640" y="1420178"/>
              <a:ext cx="3657324" cy="3962400"/>
              <a:chOff x="609600" y="528638"/>
              <a:chExt cx="3657324" cy="39624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FC8D50-6E28-4269-946E-633CB8CD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731BB84-EC36-44C6-AC0F-68593481C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43E8724-1C95-451E-A2EF-14C7452E7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DFE72F4-B059-4295-A0F4-253D7CCBF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588425-6044-464E-B5BB-872B73C6CFB6}"/>
                </a:ext>
              </a:extLst>
            </p:cNvPr>
            <p:cNvGrpSpPr/>
            <p:nvPr/>
          </p:nvGrpSpPr>
          <p:grpSpPr>
            <a:xfrm>
              <a:off x="849913" y="1575627"/>
              <a:ext cx="3962400" cy="3657324"/>
              <a:chOff x="469624" y="684088"/>
              <a:chExt cx="3962400" cy="365732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0617D02-CDC2-4F71-99F3-CCFC63E4B36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EEF6EC9-6CE7-4D32-A243-EAAB7A587A2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C9699F3-2D23-4C33-9EAA-A7486B4B74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F5B01EF-DFE0-41E3-9B18-1A911EE7D95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62025FE-DC06-4334-BD1C-E39CC1DFCF07}"/>
                    </a:ext>
                  </a:extLst>
                </p:cNvPr>
                <p:cNvSpPr txBox="1"/>
                <p:nvPr/>
              </p:nvSpPr>
              <p:spPr>
                <a:xfrm>
                  <a:off x="4702438" y="3086100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438" y="3086100"/>
                  <a:ext cx="50808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7A0DC1-0AC6-4059-A4E5-06DB82F691D8}"/>
                    </a:ext>
                  </a:extLst>
                </p:cNvPr>
                <p:cNvSpPr txBox="1"/>
                <p:nvPr/>
              </p:nvSpPr>
              <p:spPr>
                <a:xfrm>
                  <a:off x="2524274" y="82339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274" y="823390"/>
                  <a:ext cx="513859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C26B91-97E7-494F-95C5-AA4921BAD711}"/>
                </a:ext>
              </a:extLst>
            </p:cNvPr>
            <p:cNvGrpSpPr/>
            <p:nvPr/>
          </p:nvGrpSpPr>
          <p:grpSpPr>
            <a:xfrm>
              <a:off x="3850330" y="1376345"/>
              <a:ext cx="515798" cy="526182"/>
              <a:chOff x="2438399" y="503587"/>
              <a:chExt cx="1974575" cy="201432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3F243DF-750E-490D-926F-268018401E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399" y="503587"/>
                <a:ext cx="0" cy="2014328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B3DC0C4-0BA6-4E69-B993-551AB98F6D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27041-8CBB-4595-BCFF-5EE6502C9910}"/>
                </a:ext>
              </a:extLst>
            </p:cNvPr>
            <p:cNvSpPr/>
            <p:nvPr/>
          </p:nvSpPr>
          <p:spPr>
            <a:xfrm>
              <a:off x="3798729" y="1842211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00DEA18-9337-47D3-97F4-3CFDB89F2611}"/>
                    </a:ext>
                  </a:extLst>
                </p:cNvPr>
                <p:cNvSpPr txBox="1"/>
                <p:nvPr/>
              </p:nvSpPr>
              <p:spPr>
                <a:xfrm>
                  <a:off x="4256526" y="1626513"/>
                  <a:ext cx="6706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B8730C5-9FB3-4553-BCBD-8A65A35046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6526" y="1626513"/>
                  <a:ext cx="670633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FC4FBF-47A4-47C9-B492-BA5D4C1678BE}"/>
                    </a:ext>
                  </a:extLst>
                </p:cNvPr>
                <p:cNvSpPr txBox="1"/>
                <p:nvPr/>
              </p:nvSpPr>
              <p:spPr>
                <a:xfrm>
                  <a:off x="3563423" y="791569"/>
                  <a:ext cx="682751" cy="623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3E57066-45EF-40BD-AAB3-5865E0ECC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423" y="791569"/>
                  <a:ext cx="682751" cy="6236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4226ED-63EF-4294-A30F-6FA228F9DFDE}"/>
                </a:ext>
              </a:extLst>
            </p:cNvPr>
            <p:cNvGrpSpPr/>
            <p:nvPr/>
          </p:nvGrpSpPr>
          <p:grpSpPr>
            <a:xfrm>
              <a:off x="1473225" y="2544443"/>
              <a:ext cx="515798" cy="526182"/>
              <a:chOff x="2438399" y="503587"/>
              <a:chExt cx="1974575" cy="201432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ED8D497-BAB0-4B10-8C13-6E0B8E069E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399" y="503587"/>
                <a:ext cx="0" cy="2014328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1A51462-7203-46A7-BE5C-2E9980E36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CEB9E1-48D4-4AF8-97F3-6FDBD8536C7F}"/>
                </a:ext>
              </a:extLst>
            </p:cNvPr>
            <p:cNvSpPr/>
            <p:nvPr/>
          </p:nvSpPr>
          <p:spPr>
            <a:xfrm>
              <a:off x="1421624" y="3010309"/>
              <a:ext cx="100011" cy="1000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4197739-5D49-44C6-8967-9708AFCAFC97}"/>
                    </a:ext>
                  </a:extLst>
                </p:cNvPr>
                <p:cNvSpPr txBox="1"/>
                <p:nvPr/>
              </p:nvSpPr>
              <p:spPr>
                <a:xfrm>
                  <a:off x="1879421" y="2794611"/>
                  <a:ext cx="6706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98D3005-962B-4765-A4D2-F8FEDDD64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9421" y="2794611"/>
                  <a:ext cx="670633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33416F2-D313-47EE-BF08-CECE472AD875}"/>
                    </a:ext>
                  </a:extLst>
                </p:cNvPr>
                <p:cNvSpPr txBox="1"/>
                <p:nvPr/>
              </p:nvSpPr>
              <p:spPr>
                <a:xfrm>
                  <a:off x="1186318" y="1959667"/>
                  <a:ext cx="682751" cy="623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71A33A6-13CD-44E6-99F4-02FA428E48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6318" y="1959667"/>
                  <a:ext cx="682751" cy="6236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BC087BA-50D4-409B-8870-B05CE37C4572}"/>
                </a:ext>
              </a:extLst>
            </p:cNvPr>
            <p:cNvGrpSpPr/>
            <p:nvPr/>
          </p:nvGrpSpPr>
          <p:grpSpPr>
            <a:xfrm>
              <a:off x="3334532" y="3506522"/>
              <a:ext cx="515798" cy="526182"/>
              <a:chOff x="2438399" y="503587"/>
              <a:chExt cx="1974575" cy="2014328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95941B4-16FA-4EE4-8B00-E7DA0B6C7D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399" y="503587"/>
                <a:ext cx="0" cy="2014328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3F3BBB9-F4E7-464F-AC6B-261CE8E85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A5173D-9659-4213-8E5E-1C73A6FB297E}"/>
                </a:ext>
              </a:extLst>
            </p:cNvPr>
            <p:cNvSpPr/>
            <p:nvPr/>
          </p:nvSpPr>
          <p:spPr>
            <a:xfrm>
              <a:off x="3282931" y="3972388"/>
              <a:ext cx="100011" cy="10001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ECB009B-7A2E-4B4C-948C-0BBF9478BB48}"/>
                    </a:ext>
                  </a:extLst>
                </p:cNvPr>
                <p:cNvSpPr txBox="1"/>
                <p:nvPr/>
              </p:nvSpPr>
              <p:spPr>
                <a:xfrm>
                  <a:off x="3740728" y="3756690"/>
                  <a:ext cx="67063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55B69E8-1838-4C1A-BBE7-6D2CEA04B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0728" y="3756690"/>
                  <a:ext cx="670633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03C4AE6-727B-40FF-B234-5147CEBEA4FC}"/>
                    </a:ext>
                  </a:extLst>
                </p:cNvPr>
                <p:cNvSpPr txBox="1"/>
                <p:nvPr/>
              </p:nvSpPr>
              <p:spPr>
                <a:xfrm>
                  <a:off x="3047625" y="2921746"/>
                  <a:ext cx="682751" cy="623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288A233-F142-4B9C-9436-4C5F561F4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625" y="2921746"/>
                  <a:ext cx="682751" cy="6236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C0549DB-B31C-408C-8D55-3D616527BBAD}"/>
              </a:ext>
            </a:extLst>
          </p:cNvPr>
          <p:cNvGrpSpPr/>
          <p:nvPr/>
        </p:nvGrpSpPr>
        <p:grpSpPr>
          <a:xfrm>
            <a:off x="8553310" y="3048331"/>
            <a:ext cx="3638690" cy="3404978"/>
            <a:chOff x="6806274" y="786501"/>
            <a:chExt cx="4869871" cy="455708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DEC3F8-D99B-46D9-8B53-FFA2C6A77AE9}"/>
                </a:ext>
              </a:extLst>
            </p:cNvPr>
            <p:cNvCxnSpPr>
              <a:cxnSpLocks/>
            </p:cNvCxnSpPr>
            <p:nvPr/>
          </p:nvCxnSpPr>
          <p:spPr>
            <a:xfrm>
              <a:off x="9174656" y="340137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C67DCF-C4C9-42F3-891E-C93C1B0030F8}"/>
                </a:ext>
              </a:extLst>
            </p:cNvPr>
            <p:cNvGrpSpPr/>
            <p:nvPr/>
          </p:nvGrpSpPr>
          <p:grpSpPr>
            <a:xfrm>
              <a:off x="7342285" y="1580378"/>
              <a:ext cx="3646026" cy="3647125"/>
              <a:chOff x="7022245" y="688838"/>
              <a:chExt cx="3646026" cy="3647125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7C5F8D9-B77E-4C43-BF57-D132EE4DCC00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CEFE669-4206-4179-90D8-7FA2EA5D8C3A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B97BB01-4A18-4780-A220-080DD0F62D8C}"/>
                </a:ext>
              </a:extLst>
            </p:cNvPr>
            <p:cNvGrpSpPr/>
            <p:nvPr/>
          </p:nvGrpSpPr>
          <p:grpSpPr>
            <a:xfrm>
              <a:off x="7117080" y="1526293"/>
              <a:ext cx="4063582" cy="3817288"/>
              <a:chOff x="6797040" y="634753"/>
              <a:chExt cx="4063582" cy="3817288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413AACC-4480-440E-9300-383AA0A79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12EE9B8-A03D-4CCB-8FA1-8DF5812C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E85A25E-A6A7-44B4-A8C8-B55A991088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50BCE3B-9F88-4027-95E2-14F5F5D36205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E57CC72-6751-4533-A193-B9FD22485307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5A6668A-3B8A-41EB-B1EE-D318D53CC706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5341CE6-0D17-4FED-BDD2-40FC80164618}"/>
                </a:ext>
              </a:extLst>
            </p:cNvPr>
            <p:cNvGrpSpPr/>
            <p:nvPr/>
          </p:nvGrpSpPr>
          <p:grpSpPr>
            <a:xfrm rot="18202286">
              <a:off x="9570341" y="1106192"/>
              <a:ext cx="783594" cy="893420"/>
              <a:chOff x="1413222" y="-695885"/>
              <a:chExt cx="2999752" cy="3213800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1181CAAA-E10F-45E1-8C38-4C4D8FD01850}"/>
                  </a:ext>
                </a:extLst>
              </p:cNvPr>
              <p:cNvCxnSpPr>
                <a:cxnSpLocks/>
              </p:cNvCxnSpPr>
              <p:nvPr/>
            </p:nvCxnSpPr>
            <p:spPr>
              <a:xfrm rot="3397714" flipH="1" flipV="1">
                <a:off x="975871" y="-258534"/>
                <a:ext cx="2925058" cy="205035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1A9DFC8-9A8D-4460-BD25-83D58CB4D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6727251-7BC0-41BD-B060-32D67DEA68DC}"/>
                    </a:ext>
                  </a:extLst>
                </p:cNvPr>
                <p:cNvSpPr txBox="1"/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042" y="3306043"/>
                  <a:ext cx="482248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A8649E9-1862-4B96-BDC5-4ABA56098F8E}"/>
                    </a:ext>
                  </a:extLst>
                </p:cNvPr>
                <p:cNvSpPr txBox="1"/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618" y="1662742"/>
                  <a:ext cx="520527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CE7D4B6-B730-4540-A3C1-BA2B1A1920FA}"/>
                </a:ext>
              </a:extLst>
            </p:cNvPr>
            <p:cNvSpPr/>
            <p:nvPr/>
          </p:nvSpPr>
          <p:spPr>
            <a:xfrm>
              <a:off x="10218761" y="1847765"/>
              <a:ext cx="100011" cy="100011"/>
            </a:xfrm>
            <a:prstGeom prst="ellipse">
              <a:avLst/>
            </a:prstGeom>
            <a:solidFill>
              <a:srgbClr val="D17DDF"/>
            </a:solidFill>
            <a:ln>
              <a:solidFill>
                <a:srgbClr val="7030A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218CA2E-F774-4D7E-81A2-53FB9F26B1D6}"/>
                </a:ext>
              </a:extLst>
            </p:cNvPr>
            <p:cNvGrpSpPr/>
            <p:nvPr/>
          </p:nvGrpSpPr>
          <p:grpSpPr>
            <a:xfrm>
              <a:off x="7970794" y="1495316"/>
              <a:ext cx="3611509" cy="3611509"/>
              <a:chOff x="7970794" y="1495316"/>
              <a:chExt cx="3611509" cy="3611509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C7FAD4B3-C7B6-4562-8768-3531E6F8FA49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2906A86-AD55-4F27-96E9-4F1942838B80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5932841-7326-443F-ABD0-A7ECA908F620}"/>
                    </a:ext>
                  </a:extLst>
                </p:cNvPr>
                <p:cNvSpPr txBox="1"/>
                <p:nvPr/>
              </p:nvSpPr>
              <p:spPr>
                <a:xfrm>
                  <a:off x="10388920" y="954510"/>
                  <a:ext cx="654475" cy="646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3EFBD1F-87E0-42EF-822C-D83FC7C76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920" y="954510"/>
                  <a:ext cx="654475" cy="64665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07D2144-7502-4C0A-B3D0-D8308E0981EC}"/>
                    </a:ext>
                  </a:extLst>
                </p:cNvPr>
                <p:cNvSpPr txBox="1"/>
                <p:nvPr/>
              </p:nvSpPr>
              <p:spPr>
                <a:xfrm>
                  <a:off x="8879430" y="786501"/>
                  <a:ext cx="684225" cy="6492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F2073515-811B-4DCE-9C5F-842007028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430" y="786501"/>
                  <a:ext cx="684225" cy="64928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FB10B5C-2727-4305-BC8F-E95900F15D48}"/>
                </a:ext>
              </a:extLst>
            </p:cNvPr>
            <p:cNvGrpSpPr/>
            <p:nvPr/>
          </p:nvGrpSpPr>
          <p:grpSpPr>
            <a:xfrm rot="11739067">
              <a:off x="7285742" y="2984634"/>
              <a:ext cx="609678" cy="683056"/>
              <a:chOff x="2079011" y="60833"/>
              <a:chExt cx="2333963" cy="245708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9E936E3-7696-40E8-A894-269613F3C211}"/>
                  </a:ext>
                </a:extLst>
              </p:cNvPr>
              <p:cNvCxnSpPr>
                <a:cxnSpLocks/>
              </p:cNvCxnSpPr>
              <p:nvPr/>
            </p:nvCxnSpPr>
            <p:spPr>
              <a:xfrm rot="9860933" flipH="1">
                <a:off x="2079011" y="60833"/>
                <a:ext cx="718770" cy="2410673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CB728004-2CC9-441F-B992-A4F5197D0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C20F5A-4D27-47D9-897C-BCAE36D948D3}"/>
                </a:ext>
              </a:extLst>
            </p:cNvPr>
            <p:cNvGrpSpPr/>
            <p:nvPr/>
          </p:nvGrpSpPr>
          <p:grpSpPr>
            <a:xfrm rot="2662162">
              <a:off x="9684488" y="3780399"/>
              <a:ext cx="689571" cy="426142"/>
              <a:chOff x="1773164" y="985001"/>
              <a:chExt cx="2639810" cy="153291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49A9378-BC41-42BE-8800-D30230CC7497}"/>
                  </a:ext>
                </a:extLst>
              </p:cNvPr>
              <p:cNvCxnSpPr>
                <a:cxnSpLocks/>
              </p:cNvCxnSpPr>
              <p:nvPr/>
            </p:nvCxnSpPr>
            <p:spPr>
              <a:xfrm rot="18937838" flipV="1">
                <a:off x="1773164" y="985001"/>
                <a:ext cx="1330474" cy="1278016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0A9F432-C3AA-47EE-AF94-FAB2D5BA8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2165A5-3ECD-487D-8FB8-E5452D99F0CC}"/>
                </a:ext>
              </a:extLst>
            </p:cNvPr>
            <p:cNvSpPr/>
            <p:nvPr/>
          </p:nvSpPr>
          <p:spPr>
            <a:xfrm>
              <a:off x="7839607" y="2991639"/>
              <a:ext cx="100011" cy="1000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60DDB14-C61B-49F2-B6B1-A194E873E690}"/>
                </a:ext>
              </a:extLst>
            </p:cNvPr>
            <p:cNvSpPr/>
            <p:nvPr/>
          </p:nvSpPr>
          <p:spPr>
            <a:xfrm>
              <a:off x="9714976" y="3963612"/>
              <a:ext cx="100011" cy="10001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C7BF7CB-C43A-4DB6-B3B4-A2B3D5788730}"/>
                    </a:ext>
                  </a:extLst>
                </p:cNvPr>
                <p:cNvSpPr txBox="1"/>
                <p:nvPr/>
              </p:nvSpPr>
              <p:spPr>
                <a:xfrm>
                  <a:off x="10062289" y="4234346"/>
                  <a:ext cx="654475" cy="646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D4CDB35-3F00-4301-8AE2-963584894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2289" y="4234346"/>
                  <a:ext cx="654475" cy="64665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C8C5BF4-9839-464D-BD2F-9E1E54CE16E2}"/>
                    </a:ext>
                  </a:extLst>
                </p:cNvPr>
                <p:cNvSpPr txBox="1"/>
                <p:nvPr/>
              </p:nvSpPr>
              <p:spPr>
                <a:xfrm>
                  <a:off x="10097034" y="3481023"/>
                  <a:ext cx="684225" cy="6492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9F4E650-E86E-4899-BEC6-C95F4FAEE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7034" y="3481023"/>
                  <a:ext cx="684225" cy="6492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4F26621-8E37-4554-89C9-895AFCDB6A37}"/>
                    </a:ext>
                  </a:extLst>
                </p:cNvPr>
                <p:cNvSpPr txBox="1"/>
                <p:nvPr/>
              </p:nvSpPr>
              <p:spPr>
                <a:xfrm>
                  <a:off x="6806274" y="2394992"/>
                  <a:ext cx="654475" cy="646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8E71EBB-6EC8-4E4B-80B0-778629FE1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6274" y="2394992"/>
                  <a:ext cx="654475" cy="64665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E02C0A2-30C5-4F03-8BCC-BD90D43AC8BF}"/>
                    </a:ext>
                  </a:extLst>
                </p:cNvPr>
                <p:cNvSpPr txBox="1"/>
                <p:nvPr/>
              </p:nvSpPr>
              <p:spPr>
                <a:xfrm>
                  <a:off x="7104032" y="3737605"/>
                  <a:ext cx="684225" cy="6492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3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81E97A5D-19F4-43F9-A846-E4DE10098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032" y="3737605"/>
                  <a:ext cx="684225" cy="64928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BC33EAC-F776-4B5C-BDEE-4CBB44B1656D}"/>
                  </a:ext>
                </a:extLst>
              </p:cNvPr>
              <p:cNvSpPr txBox="1"/>
              <p:nvPr/>
            </p:nvSpPr>
            <p:spPr>
              <a:xfrm>
                <a:off x="381229" y="2652069"/>
                <a:ext cx="4550306" cy="22870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4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/>
              </a:p>
              <a:p>
                <a:endParaRPr lang="en-CA" sz="40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BC33EAC-F776-4B5C-BDEE-4CBB44B16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9" y="2652069"/>
                <a:ext cx="4550306" cy="22870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A103C13B-46DC-431C-87DA-6C877E5FC460}"/>
              </a:ext>
            </a:extLst>
          </p:cNvPr>
          <p:cNvSpPr txBox="1"/>
          <p:nvPr/>
        </p:nvSpPr>
        <p:spPr>
          <a:xfrm>
            <a:off x="301760" y="1973801"/>
            <a:ext cx="5669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Consider the Forward Transform: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9575EFD-6BF2-4F50-B2AA-F0B0F5FBFE60}"/>
                  </a:ext>
                </a:extLst>
              </p:cNvPr>
              <p:cNvSpPr txBox="1"/>
              <p:nvPr/>
            </p:nvSpPr>
            <p:spPr>
              <a:xfrm>
                <a:off x="79601" y="4767873"/>
                <a:ext cx="4862678" cy="1509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4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br>
                  <a:rPr lang="en-US" sz="4000" dirty="0">
                    <a:solidFill>
                      <a:srgbClr val="FFC000"/>
                    </a:solidFill>
                  </a:rPr>
                </a:br>
                <a:endParaRPr lang="en-US" sz="4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9575EFD-6BF2-4F50-B2AA-F0B0F5FBF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1" y="4767873"/>
                <a:ext cx="4862678" cy="150932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509D11-D3DA-4FB4-B353-7447C206DF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6880" y="3444120"/>
              <a:ext cx="2295360" cy="918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509D11-D3DA-4FB4-B353-7447C206DF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77520" y="3434760"/>
                <a:ext cx="2314080" cy="937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997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8"/>
    </mc:Choice>
    <mc:Fallback xmlns="">
      <p:transition spd="slow" advTm="21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7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6ECE42-069E-4E7A-B50A-20BC0866DA54}"/>
              </a:ext>
            </a:extLst>
          </p:cNvPr>
          <p:cNvSpPr/>
          <p:nvPr/>
        </p:nvSpPr>
        <p:spPr>
          <a:xfrm>
            <a:off x="0" y="0"/>
            <a:ext cx="12554857" cy="7068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AE670A4-3C4A-4EE7-8BF9-573FCD68FD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9730901"/>
                  </p:ext>
                </p:extLst>
              </p:nvPr>
            </p:nvGraphicFramePr>
            <p:xfrm>
              <a:off x="3216246" y="462121"/>
              <a:ext cx="3693380" cy="61442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3380" cy="6144214"/>
                    </a:xfrm>
                    <a:prstGeom prst="rect">
                      <a:avLst/>
                    </a:prstGeom>
                  </am3d:spPr>
                  <am3d:camera>
                    <am3d:pos x="0" y="0" z="66031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0631" d="1000000"/>
                    <am3d:preTrans dx="0" dy="0" dz="481012"/>
                    <am3d:scale>
                      <am3d:sx n="1000000" d="1000000"/>
                      <am3d:sy n="1000000" d="1000000"/>
                      <am3d:sz n="1000000" d="1000000"/>
                    </am3d:scale>
                    <am3d:rot ax="3023558" ay="-2592166" az="-23760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9717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AE670A4-3C4A-4EE7-8BF9-573FCD68FD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6246" y="462121"/>
                <a:ext cx="3693380" cy="61442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00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4">
        <p159:morph option="byObject"/>
      </p:transition>
    </mc:Choice>
    <mc:Fallback xmlns="">
      <p:transition spd="slow" advTm="67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6ECE42-069E-4E7A-B50A-20BC0866DA54}"/>
              </a:ext>
            </a:extLst>
          </p:cNvPr>
          <p:cNvSpPr/>
          <p:nvPr/>
        </p:nvSpPr>
        <p:spPr>
          <a:xfrm>
            <a:off x="0" y="0"/>
            <a:ext cx="12554857" cy="7068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23C31D2-E834-4EC3-A0CB-68801F2189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2251274"/>
                  </p:ext>
                </p:extLst>
              </p:nvPr>
            </p:nvGraphicFramePr>
            <p:xfrm rot="780466">
              <a:off x="2954511" y="596348"/>
              <a:ext cx="5579889" cy="5665303"/>
            </p:xfrm>
            <a:graphic>
              <a:graphicData uri="http://schemas.microsoft.com/office/drawing/2017/model3d">
                <am3d:model3d r:embed="rId3">
                  <am3d:spPr>
                    <a:xfrm rot="780466">
                      <a:off x="0" y="0"/>
                      <a:ext cx="5579889" cy="5665303"/>
                    </a:xfrm>
                    <a:prstGeom prst="rect">
                      <a:avLst/>
                    </a:prstGeom>
                  </am3d:spPr>
                  <am3d:camera>
                    <am3d:pos x="0" y="0" z="660317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0631" d="1000000"/>
                    <am3d:preTrans dx="0" dy="0" dz="48101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5457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23C31D2-E834-4EC3-A0CB-68801F2189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780466">
                <a:off x="2954511" y="596348"/>
                <a:ext cx="5579889" cy="5665303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F4115BB-8809-4885-A0D2-59246AA82E44}"/>
              </a:ext>
            </a:extLst>
          </p:cNvPr>
          <p:cNvGrpSpPr/>
          <p:nvPr/>
        </p:nvGrpSpPr>
        <p:grpSpPr>
          <a:xfrm rot="1274486">
            <a:off x="3058087" y="1063928"/>
            <a:ext cx="5513681" cy="4730140"/>
            <a:chOff x="469624" y="503583"/>
            <a:chExt cx="3962400" cy="40286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735D02B-2380-4DE0-9FE0-22A74FAE55E8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7ACAC6A-22B1-49F4-9DB2-43E4A3C9AC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9380F49-BE81-4D4A-9E1C-D47204C45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46C145-7F2D-4D33-944E-A9D7BB86CC09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2F91DF9-D4A3-4413-81EF-1DF2D08C4C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97FF115-0921-4121-B400-69D482F162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BE6FAEB-E2AA-4A1F-8642-5FBC29489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F3B4545-715A-4E5F-AD11-9E4E8BD495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16C6AE2-4F61-423F-85A8-D290BD183B2B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AABBCBD-EF5C-4D52-976F-9AF5A01918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733EC06-F78B-47AB-ABDF-A046EC1B44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23581F7-E61C-4006-8EC4-8891A1CD39E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B64A931-D9C7-4830-B75A-14718F93831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 w="57150">
                <a:solidFill>
                  <a:srgbClr val="FFC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3925E1-8FE0-4079-A33B-8FCCCCE22C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90200" y="1342440"/>
              <a:ext cx="2174400" cy="311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3925E1-8FE0-4079-A33B-8FCCCCE22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0840" y="1333080"/>
                <a:ext cx="2193120" cy="3132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3630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6191">
        <p159:morph option="byObject"/>
      </p:transition>
    </mc:Choice>
    <mc:Fallback xmlns="">
      <p:transition spd="slow" advTm="46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16AB2-9D0E-4FF8-AA6E-498B183989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b="32745"/>
          <a:stretch/>
        </p:blipFill>
        <p:spPr>
          <a:xfrm>
            <a:off x="789290" y="1366451"/>
            <a:ext cx="4102568" cy="4125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A1711-7193-471C-B155-5641CE9125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0" y="1366451"/>
            <a:ext cx="4168718" cy="42325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C3F4844-66E2-442E-9722-F3FC457A1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b="32745"/>
          <a:stretch/>
        </p:blipFill>
        <p:spPr>
          <a:xfrm>
            <a:off x="6643706" y="1371567"/>
            <a:ext cx="4102568" cy="412509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6A228B6-B83D-4CF1-AFC5-BC51B262C48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06" y="1366451"/>
            <a:ext cx="4168718" cy="4232532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27F2803-1F6F-4CE2-8CDB-5FE0A9EFBEA1}"/>
              </a:ext>
            </a:extLst>
          </p:cNvPr>
          <p:cNvGrpSpPr/>
          <p:nvPr/>
        </p:nvGrpSpPr>
        <p:grpSpPr>
          <a:xfrm>
            <a:off x="890993" y="806449"/>
            <a:ext cx="4420862" cy="4600393"/>
            <a:chOff x="469624" y="-68150"/>
            <a:chExt cx="4420862" cy="460039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1DFA2C5-D957-487B-A697-8AE7EFD2846F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338F9E4-5577-4B8F-A125-B2A9AFB1A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95E4EF8-FFC4-448A-B217-03590120A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622E932-9237-41E5-A11C-A906ED3CD5EC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C9F2069-1C2C-4496-9C55-DBF5A949D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C2F4351-256B-4750-8CF5-58F21FE5D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99439FF-7B3A-4191-A329-2EA174081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2E857C0-47AA-40AA-BEED-2B5CCD1CD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D2D9DFE-5768-4276-8DEE-CD332E87F826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4C2947E-AFC3-4AB3-B632-DD77EF986A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01F0790-218E-49D8-A371-5C62EA8B6A4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160215D-A24F-4626-B38D-5776B7BB4D5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90FBA30-70CD-4A22-BF5F-9CC78B04A97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/>
                <p:nvPr/>
              </p:nvSpPr>
              <p:spPr>
                <a:xfrm>
                  <a:off x="4382398" y="2194560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2398" y="2194560"/>
                  <a:ext cx="50808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/>
                <p:nvPr/>
              </p:nvSpPr>
              <p:spPr>
                <a:xfrm>
                  <a:off x="2204234" y="-6815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4234" y="-68150"/>
                  <a:ext cx="513859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1C2FB73-E4E8-4547-BABD-04349E2F7F0F}"/>
              </a:ext>
            </a:extLst>
          </p:cNvPr>
          <p:cNvGrpSpPr/>
          <p:nvPr/>
        </p:nvGrpSpPr>
        <p:grpSpPr>
          <a:xfrm>
            <a:off x="6673253" y="1361213"/>
            <a:ext cx="4559065" cy="4000665"/>
            <a:chOff x="6797040" y="451376"/>
            <a:chExt cx="4559065" cy="40006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06F364-A0FD-45EA-9CBB-004FF683AE59}"/>
                </a:ext>
              </a:extLst>
            </p:cNvPr>
            <p:cNvCxnSpPr>
              <a:cxnSpLocks/>
            </p:cNvCxnSpPr>
            <p:nvPr/>
          </p:nvCxnSpPr>
          <p:spPr>
            <a:xfrm>
              <a:off x="8854616" y="250983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EEBAE7-BD1F-4F5F-8FEA-922C92E7BBC6}"/>
                </a:ext>
              </a:extLst>
            </p:cNvPr>
            <p:cNvGrpSpPr/>
            <p:nvPr/>
          </p:nvGrpSpPr>
          <p:grpSpPr>
            <a:xfrm>
              <a:off x="7022245" y="688838"/>
              <a:ext cx="3646026" cy="3647125"/>
              <a:chOff x="7022245" y="688838"/>
              <a:chExt cx="3646026" cy="364712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5C671B-57AB-4FE4-B93E-F85F7AFC50A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EC786CF-7188-4368-BCB5-96600F0507D9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D6C422-5375-4D46-9625-25E4395325ED}"/>
                </a:ext>
              </a:extLst>
            </p:cNvPr>
            <p:cNvGrpSpPr/>
            <p:nvPr/>
          </p:nvGrpSpPr>
          <p:grpSpPr>
            <a:xfrm>
              <a:off x="6797040" y="634753"/>
              <a:ext cx="4063582" cy="3817288"/>
              <a:chOff x="6797040" y="634753"/>
              <a:chExt cx="4063582" cy="381728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6EB4AF0-E24F-4F9B-B1DD-AD41B95715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7ADF25-E62D-4EB0-BF29-AE21BE58A0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C5B673-974A-46A5-ACE6-7389C35E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0F3ADC-B49D-47BA-9C48-593D6953A3AF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21EFDCA-D6CA-4576-B167-99D5E6F8DD54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4DEE874-A703-4F2A-B70E-70BA9B97470C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07D45BF-8F86-4E3A-B0C9-E85EC8F56252}"/>
                </a:ext>
              </a:extLst>
            </p:cNvPr>
            <p:cNvGrpSpPr/>
            <p:nvPr/>
          </p:nvGrpSpPr>
          <p:grpSpPr>
            <a:xfrm rot="21067904">
              <a:off x="7498354" y="451376"/>
              <a:ext cx="3611509" cy="3611509"/>
              <a:chOff x="7498354" y="451376"/>
              <a:chExt cx="3611509" cy="3611509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9E892D8D-0D5C-483C-B665-83B94EEDE934}"/>
                  </a:ext>
                </a:extLst>
              </p:cNvPr>
              <p:cNvSpPr/>
              <p:nvPr/>
            </p:nvSpPr>
            <p:spPr>
              <a:xfrm>
                <a:off x="7498354" y="45137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90D91DA-A2BC-4824-BB1D-95472169AA54}"/>
                  </a:ext>
                </a:extLst>
              </p:cNvPr>
              <p:cNvCxnSpPr>
                <a:cxnSpLocks/>
                <a:stCxn id="32" idx="0"/>
              </p:cNvCxnSpPr>
              <p:nvPr/>
            </p:nvCxnSpPr>
            <p:spPr>
              <a:xfrm flipH="1" flipV="1">
                <a:off x="10512831" y="908052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/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/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0EE773EF-699C-4516-A6EB-4A4D0C335EDC}"/>
              </a:ext>
            </a:extLst>
          </p:cNvPr>
          <p:cNvSpPr txBox="1">
            <a:spLocks/>
          </p:cNvSpPr>
          <p:nvPr/>
        </p:nvSpPr>
        <p:spPr>
          <a:xfrm>
            <a:off x="911475" y="-177209"/>
            <a:ext cx="3980383" cy="1488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002060"/>
                </a:solidFill>
                <a:latin typeface="+mn-lt"/>
              </a:rPr>
              <a:t>Cartesian</a:t>
            </a:r>
            <a:endParaRPr lang="en-CA" sz="72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835691F-BD31-4C67-AB1D-FC6C6A3117B3}"/>
              </a:ext>
            </a:extLst>
          </p:cNvPr>
          <p:cNvSpPr txBox="1">
            <a:spLocks/>
          </p:cNvSpPr>
          <p:nvPr/>
        </p:nvSpPr>
        <p:spPr>
          <a:xfrm>
            <a:off x="6755033" y="-85548"/>
            <a:ext cx="3980383" cy="1488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rgbClr val="C00000"/>
                </a:solidFill>
                <a:latin typeface="+mn-lt"/>
              </a:rPr>
              <a:t>Polar</a:t>
            </a:r>
            <a:endParaRPr lang="en-CA" sz="7200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29DED4-EB81-4708-92C5-139B2203DD03}"/>
                  </a:ext>
                </a:extLst>
              </p:cNvPr>
              <p:cNvSpPr txBox="1"/>
              <p:nvPr/>
            </p:nvSpPr>
            <p:spPr>
              <a:xfrm>
                <a:off x="653725" y="5683783"/>
                <a:ext cx="437369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40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29DED4-EB81-4708-92C5-139B2203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25" y="5683783"/>
                <a:ext cx="4373698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7FB510-6F2A-4D07-B6F3-8E1276D7E950}"/>
                  </a:ext>
                </a:extLst>
              </p:cNvPr>
              <p:cNvSpPr txBox="1"/>
              <p:nvPr/>
            </p:nvSpPr>
            <p:spPr>
              <a:xfrm>
                <a:off x="6459637" y="5760889"/>
                <a:ext cx="44324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7FB510-6F2A-4D07-B6F3-8E1276D7E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637" y="5760889"/>
                <a:ext cx="443243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57042B-EB6C-40B7-BC81-617D2D9893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5440" y="1393920"/>
              <a:ext cx="8262360" cy="3208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57042B-EB6C-40B7-BC81-617D2D9893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46080" y="1384560"/>
                <a:ext cx="8281080" cy="3227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264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1"/>
    </mc:Choice>
    <mc:Fallback xmlns="">
      <p:transition spd="slow" advTm="41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1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5456-54D9-4115-BD3C-530B0062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Who cares about different coordinate systems?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47F6-1B25-4E94-9E98-8EE67C9C6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Some problems are </a:t>
            </a:r>
            <a:r>
              <a:rPr lang="en-US" u="sng" dirty="0"/>
              <a:t>easier</a:t>
            </a:r>
            <a:r>
              <a:rPr lang="en-US" dirty="0"/>
              <a:t> to solve in certain coordinate systems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A5A5F57-40F0-4DBB-9FC2-C7AD604C0AFA}"/>
              </a:ext>
            </a:extLst>
          </p:cNvPr>
          <p:cNvGrpSpPr/>
          <p:nvPr/>
        </p:nvGrpSpPr>
        <p:grpSpPr>
          <a:xfrm>
            <a:off x="762750" y="2053018"/>
            <a:ext cx="4420862" cy="4600393"/>
            <a:chOff x="469624" y="-68150"/>
            <a:chExt cx="4420862" cy="460039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06C37B1-29B1-40A4-B67C-4813CCADA51B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7ED9FAE7-87DF-4A52-A2F5-9270BC202E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6D85B92-2376-4A87-9BB3-2F1500E21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055094-A6FD-4309-B852-263C160DA138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423983C-8ADA-4138-BAE9-4CD41DB90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67D55F8-ECE5-4EB5-81E4-CAE5B323E3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4E010A6-5068-420C-8C26-A2EA44575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D3F5CD5-154C-48D7-B5DB-CB5444E88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4E039A4-227C-49EF-B553-3C162A89906D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6E5C0B7-9F2C-445D-B235-6624A7C174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1EFFCB7-1439-4C0E-854B-9554AF5A22C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4AB7403-373E-4375-B21A-65FD1DA4644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2826E6E-EE8B-4EC6-A15E-B7C15A4190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D03402-BD2C-4C18-A148-5A59E9857184}"/>
                    </a:ext>
                  </a:extLst>
                </p:cNvPr>
                <p:cNvSpPr txBox="1"/>
                <p:nvPr/>
              </p:nvSpPr>
              <p:spPr>
                <a:xfrm>
                  <a:off x="4382398" y="2194560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2398" y="2194560"/>
                  <a:ext cx="50808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0A773A3-40A9-4E8F-906D-F679F669D3D5}"/>
                    </a:ext>
                  </a:extLst>
                </p:cNvPr>
                <p:cNvSpPr txBox="1"/>
                <p:nvPr/>
              </p:nvSpPr>
              <p:spPr>
                <a:xfrm>
                  <a:off x="2204234" y="-6815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4234" y="-68150"/>
                  <a:ext cx="513859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F4FD966-364C-4388-881F-800937A13CAC}"/>
              </a:ext>
            </a:extLst>
          </p:cNvPr>
          <p:cNvGrpSpPr/>
          <p:nvPr/>
        </p:nvGrpSpPr>
        <p:grpSpPr>
          <a:xfrm>
            <a:off x="6794735" y="2459400"/>
            <a:ext cx="4559065" cy="4000665"/>
            <a:chOff x="6797040" y="451376"/>
            <a:chExt cx="4559065" cy="4000665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50E2EE1-7451-4332-B473-F235146099C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616" y="250983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CB16291-49A6-4D31-AB9B-9821462B76B4}"/>
                </a:ext>
              </a:extLst>
            </p:cNvPr>
            <p:cNvGrpSpPr/>
            <p:nvPr/>
          </p:nvGrpSpPr>
          <p:grpSpPr>
            <a:xfrm>
              <a:off x="7022245" y="688838"/>
              <a:ext cx="3646026" cy="3647125"/>
              <a:chOff x="7022245" y="688838"/>
              <a:chExt cx="3646026" cy="364712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2E5D891-7F16-422C-B9E9-3CA9567EA12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8F8D32F-4E20-4604-9880-687BCEBBAD04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1426CAC-62F5-45DB-976F-67E82C3C0B89}"/>
                </a:ext>
              </a:extLst>
            </p:cNvPr>
            <p:cNvGrpSpPr/>
            <p:nvPr/>
          </p:nvGrpSpPr>
          <p:grpSpPr>
            <a:xfrm>
              <a:off x="6797040" y="634753"/>
              <a:ext cx="4063582" cy="3817288"/>
              <a:chOff x="6797040" y="634753"/>
              <a:chExt cx="4063582" cy="3817288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E59BE09-B142-4EAC-B328-9BC772F2C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0FF4402-DA43-461D-B931-DC26A7A63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D00298C-AB89-4B71-B328-5E2DF768B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929ADEF-9DCC-4539-ACD8-573FA68E5386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818FBEC-14AD-4AF3-B335-1D869AA33DC5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FDC0DC9-2E68-4571-9281-E39FC8E0090E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625B38-BE1C-4A22-AB30-7BCA045592FF}"/>
                </a:ext>
              </a:extLst>
            </p:cNvPr>
            <p:cNvGrpSpPr/>
            <p:nvPr/>
          </p:nvGrpSpPr>
          <p:grpSpPr>
            <a:xfrm rot="21067904">
              <a:off x="7498354" y="451376"/>
              <a:ext cx="3611509" cy="3611509"/>
              <a:chOff x="7498354" y="451376"/>
              <a:chExt cx="3611509" cy="3611509"/>
            </a:xfrm>
          </p:grpSpPr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97E05455-DD69-4FD0-BAAC-94446F3C5628}"/>
                  </a:ext>
                </a:extLst>
              </p:cNvPr>
              <p:cNvSpPr/>
              <p:nvPr/>
            </p:nvSpPr>
            <p:spPr>
              <a:xfrm>
                <a:off x="7498354" y="45137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811F96A-AB40-4C45-96E8-ACB07823271B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H="1" flipV="1">
                <a:off x="10512831" y="908052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B89CFBA-C7A3-4594-87B2-3A07BE311AB4}"/>
                    </a:ext>
                  </a:extLst>
                </p:cNvPr>
                <p:cNvSpPr txBox="1"/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3623C12-FED3-4DEB-BBCD-26B69538CDE6}"/>
                    </a:ext>
                  </a:extLst>
                </p:cNvPr>
                <p:cNvSpPr txBox="1"/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56490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5"/>
    </mc:Choice>
    <mc:Fallback xmlns="">
      <p:transition spd="slow" advTm="1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park">
            <a:extLst>
              <a:ext uri="{FF2B5EF4-FFF2-40B4-BE49-F238E27FC236}">
                <a16:creationId xmlns:a16="http://schemas.microsoft.com/office/drawing/2014/main" id="{A9C24E47-BD45-41A8-9354-3F751D7CD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08" r="29953" b="43287"/>
          <a:stretch/>
        </p:blipFill>
        <p:spPr bwMode="auto">
          <a:xfrm>
            <a:off x="672512" y="2663437"/>
            <a:ext cx="4211457" cy="388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6D8C5000-4D5C-4860-BE9C-39AA522C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25" y="3077430"/>
            <a:ext cx="1533319" cy="11499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earth">
            <a:extLst>
              <a:ext uri="{FF2B5EF4-FFF2-40B4-BE49-F238E27FC236}">
                <a16:creationId xmlns:a16="http://schemas.microsoft.com/office/drawing/2014/main" id="{67F102E3-E2E4-48C0-834B-B65B2134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91" y="3743685"/>
            <a:ext cx="1609739" cy="16097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A5456-54D9-4115-BD3C-530B0062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Who cares about different coordinate systems?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47F6-1B25-4E94-9E98-8EE67C9C6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Some problems are </a:t>
            </a:r>
            <a:r>
              <a:rPr lang="en-US" u="sng" dirty="0"/>
              <a:t>easier</a:t>
            </a:r>
            <a:r>
              <a:rPr lang="en-US" dirty="0"/>
              <a:t> to solve in certain coordinate systems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EBEE6C-F0C3-4EB7-9ECF-17FDBF0C4483}"/>
              </a:ext>
            </a:extLst>
          </p:cNvPr>
          <p:cNvSpPr/>
          <p:nvPr/>
        </p:nvSpPr>
        <p:spPr>
          <a:xfrm>
            <a:off x="2591081" y="3265290"/>
            <a:ext cx="265282" cy="615739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9DF4D7-B0FD-43E6-A370-2C9DF8CDB716}"/>
              </a:ext>
            </a:extLst>
          </p:cNvPr>
          <p:cNvSpPr/>
          <p:nvPr/>
        </p:nvSpPr>
        <p:spPr>
          <a:xfrm>
            <a:off x="1816850" y="6562015"/>
            <a:ext cx="1694589" cy="3146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A5A5F57-40F0-4DBB-9FC2-C7AD604C0AFA}"/>
              </a:ext>
            </a:extLst>
          </p:cNvPr>
          <p:cNvGrpSpPr/>
          <p:nvPr/>
        </p:nvGrpSpPr>
        <p:grpSpPr>
          <a:xfrm>
            <a:off x="762750" y="2053018"/>
            <a:ext cx="4420862" cy="4600393"/>
            <a:chOff x="469624" y="-68150"/>
            <a:chExt cx="4420862" cy="460039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06C37B1-29B1-40A4-B67C-4813CCADA51B}"/>
                </a:ext>
              </a:extLst>
            </p:cNvPr>
            <p:cNvGrpSpPr/>
            <p:nvPr/>
          </p:nvGrpSpPr>
          <p:grpSpPr>
            <a:xfrm>
              <a:off x="503583" y="503583"/>
              <a:ext cx="3909391" cy="4028660"/>
              <a:chOff x="503583" y="503583"/>
              <a:chExt cx="3909391" cy="4028660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7ED9FAE7-87DF-4A52-A2F5-9270BC202E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6D85B92-2376-4A87-9BB3-2F1500E21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055094-A6FD-4309-B852-263C160DA138}"/>
                </a:ext>
              </a:extLst>
            </p:cNvPr>
            <p:cNvGrpSpPr/>
            <p:nvPr/>
          </p:nvGrpSpPr>
          <p:grpSpPr>
            <a:xfrm>
              <a:off x="609600" y="528638"/>
              <a:ext cx="3657324" cy="3962400"/>
              <a:chOff x="609600" y="528638"/>
              <a:chExt cx="3657324" cy="39624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423983C-8ADA-4138-BAE9-4CD41DB90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67D55F8-ECE5-4EB5-81E4-CAE5B323E3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4E010A6-5068-420C-8C26-A2EA445756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D3F5CD5-154C-48D7-B5DB-CB5444E88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4E039A4-227C-49EF-B553-3C162A89906D}"/>
                </a:ext>
              </a:extLst>
            </p:cNvPr>
            <p:cNvGrpSpPr/>
            <p:nvPr/>
          </p:nvGrpSpPr>
          <p:grpSpPr>
            <a:xfrm>
              <a:off x="469624" y="684088"/>
              <a:ext cx="3962400" cy="3657324"/>
              <a:chOff x="469624" y="684088"/>
              <a:chExt cx="3962400" cy="3657324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6E5C0B7-9F2C-445D-B235-6624A7C174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1EFFCB7-1439-4C0E-854B-9554AF5A22C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4AB7403-373E-4375-B21A-65FD1DA4644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2826E6E-EE8B-4EC6-A15E-B7C15A4190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D03402-BD2C-4C18-A148-5A59E9857184}"/>
                    </a:ext>
                  </a:extLst>
                </p:cNvPr>
                <p:cNvSpPr txBox="1"/>
                <p:nvPr/>
              </p:nvSpPr>
              <p:spPr>
                <a:xfrm>
                  <a:off x="4382398" y="2194560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7AD9A4D-99B5-4E53-BE3E-E8E5B2633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2398" y="2194560"/>
                  <a:ext cx="508088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0A773A3-40A9-4E8F-906D-F679F669D3D5}"/>
                    </a:ext>
                  </a:extLst>
                </p:cNvPr>
                <p:cNvSpPr txBox="1"/>
                <p:nvPr/>
              </p:nvSpPr>
              <p:spPr>
                <a:xfrm>
                  <a:off x="2204234" y="-68150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32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D51D585-560E-4C2C-BC91-047C873FE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4234" y="-68150"/>
                  <a:ext cx="513859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F4FD966-364C-4388-881F-800937A13CAC}"/>
              </a:ext>
            </a:extLst>
          </p:cNvPr>
          <p:cNvGrpSpPr/>
          <p:nvPr/>
        </p:nvGrpSpPr>
        <p:grpSpPr>
          <a:xfrm>
            <a:off x="6794735" y="2459400"/>
            <a:ext cx="4559065" cy="4000665"/>
            <a:chOff x="6797040" y="451376"/>
            <a:chExt cx="4559065" cy="4000665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50E2EE1-7451-4332-B473-F235146099C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616" y="2509838"/>
              <a:ext cx="1962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CB16291-49A6-4D31-AB9B-9821462B76B4}"/>
                </a:ext>
              </a:extLst>
            </p:cNvPr>
            <p:cNvGrpSpPr/>
            <p:nvPr/>
          </p:nvGrpSpPr>
          <p:grpSpPr>
            <a:xfrm>
              <a:off x="7022245" y="688838"/>
              <a:ext cx="3646026" cy="3647125"/>
              <a:chOff x="7022245" y="688838"/>
              <a:chExt cx="3646026" cy="364712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2E5D891-7F16-422C-B9E9-3CA9567EA12A}"/>
                  </a:ext>
                </a:extLst>
              </p:cNvPr>
              <p:cNvSpPr/>
              <p:nvPr/>
            </p:nvSpPr>
            <p:spPr>
              <a:xfrm>
                <a:off x="7925077" y="1598213"/>
                <a:ext cx="1828523" cy="18290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8F8D32F-4E20-4604-9880-687BCEBBAD04}"/>
                  </a:ext>
                </a:extLst>
              </p:cNvPr>
              <p:cNvSpPr/>
              <p:nvPr/>
            </p:nvSpPr>
            <p:spPr>
              <a:xfrm>
                <a:off x="7022245" y="688838"/>
                <a:ext cx="3646026" cy="36471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1426CAC-62F5-45DB-976F-67E82C3C0B89}"/>
                </a:ext>
              </a:extLst>
            </p:cNvPr>
            <p:cNvGrpSpPr/>
            <p:nvPr/>
          </p:nvGrpSpPr>
          <p:grpSpPr>
            <a:xfrm>
              <a:off x="6797040" y="634753"/>
              <a:ext cx="4063582" cy="3817288"/>
              <a:chOff x="6797040" y="634753"/>
              <a:chExt cx="4063582" cy="3817288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E59BE09-B142-4EAC-B328-9BC772F2C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39339" y="764524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0FF4402-DA43-461D-B931-DC26A7A63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5563" y="634753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D00298C-AB89-4B71-B328-5E2DF768B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040" y="2194560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929ADEF-9DCC-4539-ACD8-573FA68E5386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 flipH="1">
                <a:off x="7578003" y="2422609"/>
                <a:ext cx="1150173" cy="17478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818FBEC-14AD-4AF3-B335-1D869AA33DC5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705045" y="2594730"/>
                <a:ext cx="853774" cy="1857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FDC0DC9-2E68-4571-9281-E39FC8E0090E}"/>
                  </a:ext>
                </a:extLst>
              </p:cNvPr>
              <p:cNvCxnSpPr>
                <a:cxnSpLocks/>
              </p:cNvCxnSpPr>
              <p:nvPr/>
            </p:nvCxnSpPr>
            <p:spPr>
              <a:xfrm rot="11325823">
                <a:off x="8811698" y="2676202"/>
                <a:ext cx="2048924" cy="31527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625B38-BE1C-4A22-AB30-7BCA045592FF}"/>
                </a:ext>
              </a:extLst>
            </p:cNvPr>
            <p:cNvGrpSpPr/>
            <p:nvPr/>
          </p:nvGrpSpPr>
          <p:grpSpPr>
            <a:xfrm rot="21067904">
              <a:off x="7498354" y="451376"/>
              <a:ext cx="3611509" cy="3611509"/>
              <a:chOff x="7498354" y="451376"/>
              <a:chExt cx="3611509" cy="3611509"/>
            </a:xfrm>
          </p:grpSpPr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97E05455-DD69-4FD0-BAAC-94446F3C5628}"/>
                  </a:ext>
                </a:extLst>
              </p:cNvPr>
              <p:cNvSpPr/>
              <p:nvPr/>
            </p:nvSpPr>
            <p:spPr>
              <a:xfrm>
                <a:off x="7498354" y="45137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811F96A-AB40-4C45-96E8-ACB07823271B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H="1" flipV="1">
                <a:off x="10512831" y="908052"/>
                <a:ext cx="59692" cy="6382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B89CFBA-C7A3-4594-87B2-3A07BE311AB4}"/>
                    </a:ext>
                  </a:extLst>
                </p:cNvPr>
                <p:cNvSpPr txBox="1"/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47FD2D-D39F-4395-A286-CCF1C5A1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5002" y="2414503"/>
                  <a:ext cx="482248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3623C12-FED3-4DEB-BBCD-26B69538CDE6}"/>
                    </a:ext>
                  </a:extLst>
                </p:cNvPr>
                <p:cNvSpPr txBox="1"/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BC145E-59D4-47D6-8E91-735F23263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5578" y="771202"/>
                  <a:ext cx="520527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7C639E6-6449-4386-9B1F-1E4189303B9C}"/>
              </a:ext>
            </a:extLst>
          </p:cNvPr>
          <p:cNvSpPr/>
          <p:nvPr/>
        </p:nvSpPr>
        <p:spPr>
          <a:xfrm rot="10800000">
            <a:off x="2788854" y="6531902"/>
            <a:ext cx="144887" cy="212710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https://upload.wikimedia.org/wikipedia/commons/thumb/7/7a/Basketball.png/170px-Basketball.png">
            <a:extLst>
              <a:ext uri="{FF2B5EF4-FFF2-40B4-BE49-F238E27FC236}">
                <a16:creationId xmlns:a16="http://schemas.microsoft.com/office/drawing/2014/main" id="{54A29835-E4B9-4C1C-A563-77DE06B6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8500" y="4738785"/>
            <a:ext cx="601250" cy="60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BB0268-2095-4029-8702-CBF5CFFC44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0200" y="3622680"/>
              <a:ext cx="8264520" cy="2279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BB0268-2095-4029-8702-CBF5CFFC44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0840" y="3613320"/>
                <a:ext cx="8283240" cy="229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273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24"/>
    </mc:Choice>
    <mc:Fallback xmlns="">
      <p:transition spd="slow" advTm="21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.9|1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6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5|15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4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1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1|1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9.5|5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5.6|4|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3.6|7.4|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6|27.4|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11336</TotalTime>
  <Words>592</Words>
  <Application>Microsoft Office PowerPoint</Application>
  <PresentationFormat>Widescreen</PresentationFormat>
  <Paragraphs>312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Cartesian and Polar Coordinates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cares about different coordinate systems?</vt:lpstr>
      <vt:lpstr>Who cares about different coordinate systems?</vt:lpstr>
      <vt:lpstr>Who cares about different coordinate systems?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partial derivatives?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131</cp:revision>
  <dcterms:created xsi:type="dcterms:W3CDTF">2018-02-11T21:49:55Z</dcterms:created>
  <dcterms:modified xsi:type="dcterms:W3CDTF">2020-07-04T17:21:22Z</dcterms:modified>
</cp:coreProperties>
</file>